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embeddedFontLst>
    <p:embeddedFont>
      <p:font typeface="Gill Sans" panose="020B0604020202020204" charset="0"/>
      <p:regular r:id="rId22"/>
      <p:bold r:id="rId23"/>
    </p:embeddedFont>
    <p:embeddedFont>
      <p:font typeface="Impact" panose="020B0806030902050204" pitchFamily="34" charset="0"/>
      <p:regular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g80sNJPC1mUmY0klkKVvS4Kb3e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65B572-D080-4C2C-AA1E-0523CC58F454}" v="2" dt="2025-09-26T12:36:20.467"/>
  </p1510:revLst>
</p1510:revInfo>
</file>

<file path=ppt/tableStyles.xml><?xml version="1.0" encoding="utf-8"?>
<a:tblStyleLst xmlns:a="http://schemas.openxmlformats.org/drawingml/2006/main" def="{A295BEDC-FBDA-4B6D-9F54-FE31AF03553D}">
  <a:tblStyle styleId="{A295BEDC-FBDA-4B6D-9F54-FE31AF03553D}" styleName="Table_0">
    <a:wholeTbl>
      <a:tcTxStyle b="off" i="off">
        <a:font>
          <a:latin typeface="Gill Sans MT"/>
          <a:ea typeface="Gill Sans MT"/>
          <a:cs typeface="Gill Sans M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EF2E7"/>
          </a:solidFill>
        </a:fill>
      </a:tcStyle>
    </a:wholeTbl>
    <a:band1H>
      <a:tcTxStyle/>
      <a:tcStyle>
        <a:tcBdr/>
        <a:fill>
          <a:solidFill>
            <a:srgbClr val="FCE4CB"/>
          </a:solidFill>
        </a:fill>
      </a:tcStyle>
    </a:band1H>
    <a:band2H>
      <a:tcTxStyle/>
      <a:tcStyle>
        <a:tcBdr/>
      </a:tcStyle>
    </a:band2H>
    <a:band1V>
      <a:tcTxStyle/>
      <a:tcStyle>
        <a:tcBdr/>
        <a:fill>
          <a:solidFill>
            <a:srgbClr val="FCE4CB"/>
          </a:solidFill>
        </a:fill>
      </a:tcStyle>
    </a:band1V>
    <a:band2V>
      <a:tcTxStyle/>
      <a:tcStyle>
        <a:tcBdr/>
      </a:tcStyle>
    </a:band2V>
    <a:lastCol>
      <a:tcTxStyle b="on" i="off">
        <a:font>
          <a:latin typeface="Gill Sans MT"/>
          <a:ea typeface="Gill Sans MT"/>
          <a:cs typeface="Gill Sans MT"/>
        </a:font>
        <a:schemeClr val="lt1"/>
      </a:tcTxStyle>
      <a:tcStyle>
        <a:tcBdr/>
        <a:fill>
          <a:solidFill>
            <a:schemeClr val="accent1"/>
          </a:solidFill>
        </a:fill>
      </a:tcStyle>
    </a:lastCol>
    <a:firstCol>
      <a:tcTxStyle b="on" i="off">
        <a:font>
          <a:latin typeface="Gill Sans MT"/>
          <a:ea typeface="Gill Sans MT"/>
          <a:cs typeface="Gill Sans MT"/>
        </a:font>
        <a:schemeClr val="lt1"/>
      </a:tcTxStyle>
      <a:tcStyle>
        <a:tcBdr/>
        <a:fill>
          <a:solidFill>
            <a:schemeClr val="accent1"/>
          </a:solidFill>
        </a:fill>
      </a:tcStyle>
    </a:firstCol>
    <a:lastRow>
      <a:tcTxStyle b="on" i="off">
        <a:font>
          <a:latin typeface="Gill Sans MT"/>
          <a:ea typeface="Gill Sans MT"/>
          <a:cs typeface="Gill Sans MT"/>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Gill Sans MT"/>
          <a:ea typeface="Gill Sans MT"/>
          <a:cs typeface="Gill Sans MT"/>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8" d="100"/>
          <a:sy n="58" d="100"/>
        </p:scale>
        <p:origin x="96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customschemas.google.com/relationships/presentationmetadata" Target="metadata"/><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Wyckaert" userId="c7897c41-650c-4260-8a48-a75aaae4e4af" providerId="ADAL" clId="{7DC2611B-EB45-494F-A565-2F3C2B63096D}"/>
    <pc:docChg chg="custSel addSld modSld">
      <pc:chgData name="Sarah Wyckaert" userId="c7897c41-650c-4260-8a48-a75aaae4e4af" providerId="ADAL" clId="{7DC2611B-EB45-494F-A565-2F3C2B63096D}" dt="2025-09-26T12:36:20.467" v="17"/>
      <pc:docMkLst>
        <pc:docMk/>
      </pc:docMkLst>
      <pc:sldChg chg="modSp mod">
        <pc:chgData name="Sarah Wyckaert" userId="c7897c41-650c-4260-8a48-a75aaae4e4af" providerId="ADAL" clId="{7DC2611B-EB45-494F-A565-2F3C2B63096D}" dt="2025-09-26T12:36:20.467" v="17"/>
        <pc:sldMkLst>
          <pc:docMk/>
          <pc:sldMk cId="0" sldId="256"/>
        </pc:sldMkLst>
        <pc:spChg chg="mod">
          <ac:chgData name="Sarah Wyckaert" userId="c7897c41-650c-4260-8a48-a75aaae4e4af" providerId="ADAL" clId="{7DC2611B-EB45-494F-A565-2F3C2B63096D}" dt="2025-09-26T12:35:49.129" v="16" actId="20577"/>
          <ac:spMkLst>
            <pc:docMk/>
            <pc:sldMk cId="0" sldId="256"/>
            <ac:spMk id="110" creationId="{00000000-0000-0000-0000-000000000000}"/>
          </ac:spMkLst>
        </pc:spChg>
        <pc:spChg chg="mod">
          <ac:chgData name="Sarah Wyckaert" userId="c7897c41-650c-4260-8a48-a75aaae4e4af" providerId="ADAL" clId="{7DC2611B-EB45-494F-A565-2F3C2B63096D}" dt="2025-09-26T12:36:20.467" v="17"/>
          <ac:spMkLst>
            <pc:docMk/>
            <pc:sldMk cId="0" sldId="256"/>
            <ac:spMk id="111" creationId="{00000000-0000-0000-0000-000000000000}"/>
          </ac:spMkLst>
        </pc:spChg>
      </pc:sldChg>
      <pc:sldChg chg="modSp mod">
        <pc:chgData name="Sarah Wyckaert" userId="c7897c41-650c-4260-8a48-a75aaae4e4af" providerId="ADAL" clId="{7DC2611B-EB45-494F-A565-2F3C2B63096D}" dt="2025-09-26T12:35:36.825" v="3" actId="27636"/>
        <pc:sldMkLst>
          <pc:docMk/>
          <pc:sldMk cId="0" sldId="272"/>
        </pc:sldMkLst>
        <pc:spChg chg="mod">
          <ac:chgData name="Sarah Wyckaert" userId="c7897c41-650c-4260-8a48-a75aaae4e4af" providerId="ADAL" clId="{7DC2611B-EB45-494F-A565-2F3C2B63096D}" dt="2025-09-26T12:35:36.825" v="3" actId="27636"/>
          <ac:spMkLst>
            <pc:docMk/>
            <pc:sldMk cId="0" sldId="272"/>
            <ac:spMk id="209" creationId="{00000000-0000-0000-0000-000000000000}"/>
          </ac:spMkLst>
        </pc:spChg>
      </pc:sldChg>
      <pc:sldChg chg="new">
        <pc:chgData name="Sarah Wyckaert" userId="c7897c41-650c-4260-8a48-a75aaae4e4af" providerId="ADAL" clId="{7DC2611B-EB45-494F-A565-2F3C2B63096D}" dt="2025-09-26T12:32:18.606" v="0" actId="680"/>
        <pc:sldMkLst>
          <pc:docMk/>
          <pc:sldMk cId="2035891934"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0" name="Google Shape;180;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4" name="Google Shape;194;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1" name="Google Shape;201;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eldia" type="title">
  <p:cSld name="TITLE">
    <p:bg>
      <p:bgPr>
        <a:solidFill>
          <a:schemeClr val="accent1"/>
        </a:solidFill>
        <a:effectLst/>
      </p:bgPr>
    </p:bg>
    <p:spTree>
      <p:nvGrpSpPr>
        <p:cNvPr id="1" name="Shape 13"/>
        <p:cNvGrpSpPr/>
        <p:nvPr/>
      </p:nvGrpSpPr>
      <p:grpSpPr>
        <a:xfrm>
          <a:off x="0" y="0"/>
          <a:ext cx="0" cy="0"/>
          <a:chOff x="0" y="0"/>
          <a:chExt cx="0" cy="0"/>
        </a:xfrm>
      </p:grpSpPr>
      <p:sp>
        <p:nvSpPr>
          <p:cNvPr id="14" name="Google Shape;14;p21" title="scalloped circle"/>
          <p:cNvSpPr/>
          <p:nvPr/>
        </p:nvSpPr>
        <p:spPr>
          <a:xfrm>
            <a:off x="3557016" y="630936"/>
            <a:ext cx="5235575" cy="5229225"/>
          </a:xfrm>
          <a:custGeom>
            <a:avLst/>
            <a:gdLst/>
            <a:ahLst/>
            <a:cxnLst/>
            <a:rect l="l" t="t" r="r" b="b"/>
            <a:pathLst>
              <a:path w="3298" h="3294" extrusionOk="0">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lt2"/>
          </a:solidFill>
          <a:ln>
            <a:noFill/>
          </a:ln>
        </p:spPr>
        <p:txBody>
          <a:bodyPr/>
          <a:lstStyle/>
          <a:p>
            <a:endParaRPr lang="nl-NL"/>
          </a:p>
        </p:txBody>
      </p:sp>
      <p:sp>
        <p:nvSpPr>
          <p:cNvPr id="15" name="Google Shape;15;p21"/>
          <p:cNvSpPr txBox="1">
            <a:spLocks noGrp="1"/>
          </p:cNvSpPr>
          <p:nvPr>
            <p:ph type="ctrTitle"/>
          </p:nvPr>
        </p:nvSpPr>
        <p:spPr>
          <a:xfrm>
            <a:off x="1078523" y="1098388"/>
            <a:ext cx="10318418" cy="439498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2"/>
              </a:buClr>
              <a:buSzPts val="10000"/>
              <a:buFont typeface="Impact"/>
              <a:buNone/>
              <a:defRPr sz="10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1"/>
          <p:cNvSpPr txBox="1">
            <a:spLocks noGrp="1"/>
          </p:cNvSpPr>
          <p:nvPr>
            <p:ph type="subTitle" idx="1"/>
          </p:nvPr>
        </p:nvSpPr>
        <p:spPr>
          <a:xfrm>
            <a:off x="2215045" y="5979196"/>
            <a:ext cx="8045373" cy="742279"/>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700"/>
              </a:spcBef>
              <a:spcAft>
                <a:spcPts val="0"/>
              </a:spcAft>
              <a:buSzPts val="2000"/>
              <a:buNone/>
              <a:defRPr sz="2000" b="1" i="0" cap="none">
                <a:solidFill>
                  <a:schemeClr val="dk2"/>
                </a:solidFill>
              </a:defRPr>
            </a:lvl1pPr>
            <a:lvl2pPr lvl="1" algn="ctr">
              <a:lnSpc>
                <a:spcPct val="110000"/>
              </a:lnSpc>
              <a:spcBef>
                <a:spcPts val="700"/>
              </a:spcBef>
              <a:spcAft>
                <a:spcPts val="0"/>
              </a:spcAft>
              <a:buSzPts val="2000"/>
              <a:buNone/>
              <a:defRPr sz="2000"/>
            </a:lvl2pPr>
            <a:lvl3pPr lvl="2" algn="ctr">
              <a:lnSpc>
                <a:spcPct val="110000"/>
              </a:lnSpc>
              <a:spcBef>
                <a:spcPts val="700"/>
              </a:spcBef>
              <a:spcAft>
                <a:spcPts val="0"/>
              </a:spcAft>
              <a:buSzPts val="1800"/>
              <a:buNone/>
              <a:defRPr sz="1800"/>
            </a:lvl3pPr>
            <a:lvl4pPr lvl="3" algn="ctr">
              <a:lnSpc>
                <a:spcPct val="110000"/>
              </a:lnSpc>
              <a:spcBef>
                <a:spcPts val="700"/>
              </a:spcBef>
              <a:spcAft>
                <a:spcPts val="0"/>
              </a:spcAft>
              <a:buSzPts val="1600"/>
              <a:buNone/>
              <a:defRPr sz="1600"/>
            </a:lvl4pPr>
            <a:lvl5pPr lvl="4" algn="ctr">
              <a:lnSpc>
                <a:spcPct val="110000"/>
              </a:lnSpc>
              <a:spcBef>
                <a:spcPts val="700"/>
              </a:spcBef>
              <a:spcAft>
                <a:spcPts val="0"/>
              </a:spcAft>
              <a:buSzPts val="1600"/>
              <a:buNone/>
              <a:defRPr sz="1600"/>
            </a:lvl5pPr>
            <a:lvl6pPr lvl="5" algn="ctr">
              <a:lnSpc>
                <a:spcPct val="110000"/>
              </a:lnSpc>
              <a:spcBef>
                <a:spcPts val="700"/>
              </a:spcBef>
              <a:spcAft>
                <a:spcPts val="0"/>
              </a:spcAft>
              <a:buSzPts val="1600"/>
              <a:buNone/>
              <a:defRPr sz="1600"/>
            </a:lvl6pPr>
            <a:lvl7pPr lvl="6" algn="ctr">
              <a:lnSpc>
                <a:spcPct val="110000"/>
              </a:lnSpc>
              <a:spcBef>
                <a:spcPts val="700"/>
              </a:spcBef>
              <a:spcAft>
                <a:spcPts val="0"/>
              </a:spcAft>
              <a:buSzPts val="1600"/>
              <a:buNone/>
              <a:defRPr sz="1600"/>
            </a:lvl7pPr>
            <a:lvl8pPr lvl="7" algn="ctr">
              <a:lnSpc>
                <a:spcPct val="110000"/>
              </a:lnSpc>
              <a:spcBef>
                <a:spcPts val="700"/>
              </a:spcBef>
              <a:spcAft>
                <a:spcPts val="0"/>
              </a:spcAft>
              <a:buSzPts val="1600"/>
              <a:buNone/>
              <a:defRPr sz="1600"/>
            </a:lvl8pPr>
            <a:lvl9pPr lvl="8" algn="ctr">
              <a:lnSpc>
                <a:spcPct val="110000"/>
              </a:lnSpc>
              <a:spcBef>
                <a:spcPts val="700"/>
              </a:spcBef>
              <a:spcAft>
                <a:spcPts val="0"/>
              </a:spcAft>
              <a:buSzPts val="1600"/>
              <a:buNone/>
              <a:defRPr sz="1600"/>
            </a:lvl9pPr>
          </a:lstStyle>
          <a:p>
            <a:endParaRPr/>
          </a:p>
        </p:txBody>
      </p:sp>
      <p:sp>
        <p:nvSpPr>
          <p:cNvPr id="17" name="Google Shape;17;p21"/>
          <p:cNvSpPr txBox="1">
            <a:spLocks noGrp="1"/>
          </p:cNvSpPr>
          <p:nvPr>
            <p:ph type="dt" idx="10"/>
          </p:nvPr>
        </p:nvSpPr>
        <p:spPr>
          <a:xfrm>
            <a:off x="1078523"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895E04"/>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1"/>
          <p:cNvSpPr txBox="1">
            <a:spLocks noGrp="1"/>
          </p:cNvSpPr>
          <p:nvPr>
            <p:ph type="ftr" idx="11"/>
          </p:nvPr>
        </p:nvSpPr>
        <p:spPr>
          <a:xfrm>
            <a:off x="4180332"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895E04"/>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1"/>
          <p:cNvSpPr txBox="1">
            <a:spLocks noGrp="1"/>
          </p:cNvSpPr>
          <p:nvPr>
            <p:ph type="sldNum" idx="12"/>
          </p:nvPr>
        </p:nvSpPr>
        <p:spPr>
          <a:xfrm>
            <a:off x="9067218" y="6375679"/>
            <a:ext cx="2329723"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rgbClr val="895E04"/>
                </a:solidFill>
                <a:latin typeface="Gill Sans"/>
                <a:ea typeface="Gill Sans"/>
                <a:cs typeface="Gill Sans"/>
                <a:sym typeface="Gill Sans"/>
              </a:defRPr>
            </a:lvl1pPr>
            <a:lvl2pPr marL="0" lvl="1" indent="0" algn="r">
              <a:spcBef>
                <a:spcPts val="0"/>
              </a:spcBef>
              <a:buNone/>
              <a:defRPr sz="1200" b="0" i="0" u="none" strike="noStrike" cap="none">
                <a:solidFill>
                  <a:srgbClr val="895E04"/>
                </a:solidFill>
                <a:latin typeface="Gill Sans"/>
                <a:ea typeface="Gill Sans"/>
                <a:cs typeface="Gill Sans"/>
                <a:sym typeface="Gill Sans"/>
              </a:defRPr>
            </a:lvl2pPr>
            <a:lvl3pPr marL="0" lvl="2" indent="0" algn="r">
              <a:spcBef>
                <a:spcPts val="0"/>
              </a:spcBef>
              <a:buNone/>
              <a:defRPr sz="1200" b="0" i="0" u="none" strike="noStrike" cap="none">
                <a:solidFill>
                  <a:srgbClr val="895E04"/>
                </a:solidFill>
                <a:latin typeface="Gill Sans"/>
                <a:ea typeface="Gill Sans"/>
                <a:cs typeface="Gill Sans"/>
                <a:sym typeface="Gill Sans"/>
              </a:defRPr>
            </a:lvl3pPr>
            <a:lvl4pPr marL="0" lvl="3" indent="0" algn="r">
              <a:spcBef>
                <a:spcPts val="0"/>
              </a:spcBef>
              <a:buNone/>
              <a:defRPr sz="1200" b="0" i="0" u="none" strike="noStrike" cap="none">
                <a:solidFill>
                  <a:srgbClr val="895E04"/>
                </a:solidFill>
                <a:latin typeface="Gill Sans"/>
                <a:ea typeface="Gill Sans"/>
                <a:cs typeface="Gill Sans"/>
                <a:sym typeface="Gill Sans"/>
              </a:defRPr>
            </a:lvl4pPr>
            <a:lvl5pPr marL="0" lvl="4" indent="0" algn="r">
              <a:spcBef>
                <a:spcPts val="0"/>
              </a:spcBef>
              <a:buNone/>
              <a:defRPr sz="1200" b="0" i="0" u="none" strike="noStrike" cap="none">
                <a:solidFill>
                  <a:srgbClr val="895E04"/>
                </a:solidFill>
                <a:latin typeface="Gill Sans"/>
                <a:ea typeface="Gill Sans"/>
                <a:cs typeface="Gill Sans"/>
                <a:sym typeface="Gill Sans"/>
              </a:defRPr>
            </a:lvl5pPr>
            <a:lvl6pPr marL="0" lvl="5" indent="0" algn="r">
              <a:spcBef>
                <a:spcPts val="0"/>
              </a:spcBef>
              <a:buNone/>
              <a:defRPr sz="1200" b="0" i="0" u="none" strike="noStrike" cap="none">
                <a:solidFill>
                  <a:srgbClr val="895E04"/>
                </a:solidFill>
                <a:latin typeface="Gill Sans"/>
                <a:ea typeface="Gill Sans"/>
                <a:cs typeface="Gill Sans"/>
                <a:sym typeface="Gill Sans"/>
              </a:defRPr>
            </a:lvl6pPr>
            <a:lvl7pPr marL="0" lvl="6" indent="0" algn="r">
              <a:spcBef>
                <a:spcPts val="0"/>
              </a:spcBef>
              <a:buNone/>
              <a:defRPr sz="1200" b="0" i="0" u="none" strike="noStrike" cap="none">
                <a:solidFill>
                  <a:srgbClr val="895E04"/>
                </a:solidFill>
                <a:latin typeface="Gill Sans"/>
                <a:ea typeface="Gill Sans"/>
                <a:cs typeface="Gill Sans"/>
                <a:sym typeface="Gill Sans"/>
              </a:defRPr>
            </a:lvl7pPr>
            <a:lvl8pPr marL="0" lvl="7" indent="0" algn="r">
              <a:spcBef>
                <a:spcPts val="0"/>
              </a:spcBef>
              <a:buNone/>
              <a:defRPr sz="1200" b="0" i="0" u="none" strike="noStrike" cap="none">
                <a:solidFill>
                  <a:srgbClr val="895E04"/>
                </a:solidFill>
                <a:latin typeface="Gill Sans"/>
                <a:ea typeface="Gill Sans"/>
                <a:cs typeface="Gill Sans"/>
                <a:sym typeface="Gill Sans"/>
              </a:defRPr>
            </a:lvl8pPr>
            <a:lvl9pPr marL="0" lvl="8" indent="0" algn="r">
              <a:spcBef>
                <a:spcPts val="0"/>
              </a:spcBef>
              <a:buNone/>
              <a:defRPr sz="1200" b="0" i="0" u="none" strike="noStrike" cap="none">
                <a:solidFill>
                  <a:srgbClr val="895E04"/>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nl-NL"/>
              <a:t>‹nr.›</a:t>
            </a:fld>
            <a:endParaRPr/>
          </a:p>
        </p:txBody>
      </p:sp>
      <p:sp>
        <p:nvSpPr>
          <p:cNvPr id="20" name="Google Shape;20;p21" title="left edge border"/>
          <p:cNvSpPr/>
          <p:nvPr/>
        </p:nvSpPr>
        <p:spPr>
          <a:xfrm>
            <a:off x="0" y="0"/>
            <a:ext cx="283464"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Inhoud met bijschrift" type="objTx">
  <p:cSld name="OBJECT_WITH_CAPTION_TEXT">
    <p:spTree>
      <p:nvGrpSpPr>
        <p:cNvPr id="1" name="Shape 76"/>
        <p:cNvGrpSpPr/>
        <p:nvPr/>
      </p:nvGrpSpPr>
      <p:grpSpPr>
        <a:xfrm>
          <a:off x="0" y="0"/>
          <a:ext cx="0" cy="0"/>
          <a:chOff x="0" y="0"/>
          <a:chExt cx="0" cy="0"/>
        </a:xfrm>
      </p:grpSpPr>
      <p:sp>
        <p:nvSpPr>
          <p:cNvPr id="77" name="Google Shape;77;p30" title="right scallop background shape"/>
          <p:cNvSpPr/>
          <p:nvPr/>
        </p:nvSpPr>
        <p:spPr>
          <a:xfrm>
            <a:off x="7389812" y="0"/>
            <a:ext cx="4802188" cy="6858000"/>
          </a:xfrm>
          <a:custGeom>
            <a:avLst/>
            <a:gdLst/>
            <a:ahLst/>
            <a:cxnLst/>
            <a:rect l="l" t="t" r="r" b="b"/>
            <a:pathLst>
              <a:path w="3025" h="4320" extrusionOk="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dk2"/>
          </a:solidFill>
          <a:ln>
            <a:noFill/>
          </a:ln>
        </p:spPr>
      </p:sp>
      <p:sp>
        <p:nvSpPr>
          <p:cNvPr id="78" name="Google Shape;78;p30"/>
          <p:cNvSpPr txBox="1">
            <a:spLocks noGrp="1"/>
          </p:cNvSpPr>
          <p:nvPr>
            <p:ph type="title"/>
          </p:nvPr>
        </p:nvSpPr>
        <p:spPr>
          <a:xfrm>
            <a:off x="8337884" y="457199"/>
            <a:ext cx="3092115" cy="1196671"/>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1900"/>
              <a:buFont typeface="Gill Sans"/>
              <a:buNone/>
              <a:defRPr sz="1900" b="1" i="0" cap="none">
                <a:solidFill>
                  <a:schemeClr val="accent1"/>
                </a:solidFill>
                <a:latin typeface="Gill Sans"/>
                <a:ea typeface="Gill Sans"/>
                <a:cs typeface="Gill Sans"/>
                <a:sym typeface="Gill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30"/>
          <p:cNvSpPr txBox="1">
            <a:spLocks noGrp="1"/>
          </p:cNvSpPr>
          <p:nvPr>
            <p:ph type="body" idx="1"/>
          </p:nvPr>
        </p:nvSpPr>
        <p:spPr>
          <a:xfrm>
            <a:off x="765051" y="920377"/>
            <a:ext cx="6158418" cy="4985124"/>
          </a:xfrm>
          <a:prstGeom prst="rect">
            <a:avLst/>
          </a:prstGeom>
          <a:noFill/>
          <a:ln>
            <a:noFill/>
          </a:ln>
        </p:spPr>
        <p:txBody>
          <a:bodyPr spcFirstLastPara="1" wrap="square" lIns="91425" tIns="45700" rIns="91425" bIns="45700" anchor="t" anchorCtr="0">
            <a:normAutofit/>
          </a:bodyPr>
          <a:lstStyle>
            <a:lvl1pPr marL="457200" lvl="0" indent="-431800" algn="l">
              <a:lnSpc>
                <a:spcPct val="110000"/>
              </a:lnSpc>
              <a:spcBef>
                <a:spcPts val="700"/>
              </a:spcBef>
              <a:spcAft>
                <a:spcPts val="0"/>
              </a:spcAft>
              <a:buSzPts val="3200"/>
              <a:buChar char="•"/>
              <a:defRPr sz="3200"/>
            </a:lvl1pPr>
            <a:lvl2pPr marL="914400" lvl="1" indent="-406400" algn="l">
              <a:lnSpc>
                <a:spcPct val="110000"/>
              </a:lnSpc>
              <a:spcBef>
                <a:spcPts val="700"/>
              </a:spcBef>
              <a:spcAft>
                <a:spcPts val="0"/>
              </a:spcAft>
              <a:buSzPts val="2800"/>
              <a:buChar char="–"/>
              <a:defRPr sz="2800"/>
            </a:lvl2pPr>
            <a:lvl3pPr marL="1371600" lvl="2" indent="-381000" algn="l">
              <a:lnSpc>
                <a:spcPct val="110000"/>
              </a:lnSpc>
              <a:spcBef>
                <a:spcPts val="700"/>
              </a:spcBef>
              <a:spcAft>
                <a:spcPts val="0"/>
              </a:spcAft>
              <a:buSzPts val="2400"/>
              <a:buChar char="•"/>
              <a:defRPr sz="2400"/>
            </a:lvl3pPr>
            <a:lvl4pPr marL="1828800" lvl="3" indent="-355600" algn="l">
              <a:lnSpc>
                <a:spcPct val="110000"/>
              </a:lnSpc>
              <a:spcBef>
                <a:spcPts val="700"/>
              </a:spcBef>
              <a:spcAft>
                <a:spcPts val="0"/>
              </a:spcAft>
              <a:buSzPts val="2000"/>
              <a:buChar char="–"/>
              <a:defRPr sz="2000"/>
            </a:lvl4pPr>
            <a:lvl5pPr marL="2286000" lvl="4" indent="-355600" algn="l">
              <a:lnSpc>
                <a:spcPct val="110000"/>
              </a:lnSpc>
              <a:spcBef>
                <a:spcPts val="700"/>
              </a:spcBef>
              <a:spcAft>
                <a:spcPts val="0"/>
              </a:spcAft>
              <a:buSzPts val="2000"/>
              <a:buChar char="•"/>
              <a:defRPr sz="2000"/>
            </a:lvl5pPr>
            <a:lvl6pPr marL="2743200" lvl="5" indent="-355600" algn="l">
              <a:lnSpc>
                <a:spcPct val="110000"/>
              </a:lnSpc>
              <a:spcBef>
                <a:spcPts val="700"/>
              </a:spcBef>
              <a:spcAft>
                <a:spcPts val="0"/>
              </a:spcAft>
              <a:buSzPts val="2000"/>
              <a:buChar char="–"/>
              <a:defRPr sz="2000"/>
            </a:lvl6pPr>
            <a:lvl7pPr marL="3200400" lvl="6" indent="-355600" algn="l">
              <a:lnSpc>
                <a:spcPct val="110000"/>
              </a:lnSpc>
              <a:spcBef>
                <a:spcPts val="700"/>
              </a:spcBef>
              <a:spcAft>
                <a:spcPts val="0"/>
              </a:spcAft>
              <a:buSzPts val="2000"/>
              <a:buChar char="•"/>
              <a:defRPr sz="2000"/>
            </a:lvl7pPr>
            <a:lvl8pPr marL="3657600" lvl="7" indent="-355600" algn="l">
              <a:lnSpc>
                <a:spcPct val="110000"/>
              </a:lnSpc>
              <a:spcBef>
                <a:spcPts val="700"/>
              </a:spcBef>
              <a:spcAft>
                <a:spcPts val="0"/>
              </a:spcAft>
              <a:buSzPts val="2000"/>
              <a:buChar char="–"/>
              <a:defRPr sz="2000"/>
            </a:lvl8pPr>
            <a:lvl9pPr marL="4114800" lvl="8" indent="-355600" algn="l">
              <a:lnSpc>
                <a:spcPct val="110000"/>
              </a:lnSpc>
              <a:spcBef>
                <a:spcPts val="700"/>
              </a:spcBef>
              <a:spcAft>
                <a:spcPts val="0"/>
              </a:spcAft>
              <a:buSzPts val="2000"/>
              <a:buChar char="•"/>
              <a:defRPr sz="2000"/>
            </a:lvl9pPr>
          </a:lstStyle>
          <a:p>
            <a:endParaRPr/>
          </a:p>
        </p:txBody>
      </p:sp>
      <p:sp>
        <p:nvSpPr>
          <p:cNvPr id="80" name="Google Shape;80;p30"/>
          <p:cNvSpPr txBox="1">
            <a:spLocks noGrp="1"/>
          </p:cNvSpPr>
          <p:nvPr>
            <p:ph type="body" idx="2"/>
          </p:nvPr>
        </p:nvSpPr>
        <p:spPr>
          <a:xfrm>
            <a:off x="8337885" y="1741336"/>
            <a:ext cx="3092115" cy="4164164"/>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200"/>
              </a:spcBef>
              <a:spcAft>
                <a:spcPts val="0"/>
              </a:spcAft>
              <a:buSzPts val="1600"/>
              <a:buNone/>
              <a:defRPr sz="1600">
                <a:solidFill>
                  <a:schemeClr val="lt2"/>
                </a:solidFill>
              </a:defRPr>
            </a:lvl1pPr>
            <a:lvl2pPr marL="914400" lvl="1" indent="-228600" algn="l">
              <a:lnSpc>
                <a:spcPct val="110000"/>
              </a:lnSpc>
              <a:spcBef>
                <a:spcPts val="700"/>
              </a:spcBef>
              <a:spcAft>
                <a:spcPts val="0"/>
              </a:spcAft>
              <a:buSzPts val="1400"/>
              <a:buNone/>
              <a:defRPr sz="1400"/>
            </a:lvl2pPr>
            <a:lvl3pPr marL="1371600" lvl="2" indent="-228600" algn="l">
              <a:lnSpc>
                <a:spcPct val="110000"/>
              </a:lnSpc>
              <a:spcBef>
                <a:spcPts val="700"/>
              </a:spcBef>
              <a:spcAft>
                <a:spcPts val="0"/>
              </a:spcAft>
              <a:buSzPts val="1200"/>
              <a:buNone/>
              <a:defRPr sz="1200"/>
            </a:lvl3pPr>
            <a:lvl4pPr marL="1828800" lvl="3" indent="-228600" algn="l">
              <a:lnSpc>
                <a:spcPct val="110000"/>
              </a:lnSpc>
              <a:spcBef>
                <a:spcPts val="700"/>
              </a:spcBef>
              <a:spcAft>
                <a:spcPts val="0"/>
              </a:spcAft>
              <a:buSzPts val="1000"/>
              <a:buNone/>
              <a:defRPr sz="1000"/>
            </a:lvl4pPr>
            <a:lvl5pPr marL="2286000" lvl="4" indent="-228600" algn="l">
              <a:lnSpc>
                <a:spcPct val="110000"/>
              </a:lnSpc>
              <a:spcBef>
                <a:spcPts val="700"/>
              </a:spcBef>
              <a:spcAft>
                <a:spcPts val="0"/>
              </a:spcAft>
              <a:buSzPts val="1000"/>
              <a:buNone/>
              <a:defRPr sz="1000"/>
            </a:lvl5pPr>
            <a:lvl6pPr marL="2743200" lvl="5" indent="-228600" algn="l">
              <a:lnSpc>
                <a:spcPct val="110000"/>
              </a:lnSpc>
              <a:spcBef>
                <a:spcPts val="700"/>
              </a:spcBef>
              <a:spcAft>
                <a:spcPts val="0"/>
              </a:spcAft>
              <a:buSzPts val="1000"/>
              <a:buNone/>
              <a:defRPr sz="1000"/>
            </a:lvl6pPr>
            <a:lvl7pPr marL="3200400" lvl="6" indent="-228600" algn="l">
              <a:lnSpc>
                <a:spcPct val="110000"/>
              </a:lnSpc>
              <a:spcBef>
                <a:spcPts val="700"/>
              </a:spcBef>
              <a:spcAft>
                <a:spcPts val="0"/>
              </a:spcAft>
              <a:buSzPts val="1000"/>
              <a:buNone/>
              <a:defRPr sz="1000"/>
            </a:lvl7pPr>
            <a:lvl8pPr marL="3657600" lvl="7" indent="-228600" algn="l">
              <a:lnSpc>
                <a:spcPct val="110000"/>
              </a:lnSpc>
              <a:spcBef>
                <a:spcPts val="700"/>
              </a:spcBef>
              <a:spcAft>
                <a:spcPts val="0"/>
              </a:spcAft>
              <a:buSzPts val="1000"/>
              <a:buNone/>
              <a:defRPr sz="1000"/>
            </a:lvl8pPr>
            <a:lvl9pPr marL="4114800" lvl="8" indent="-228600" algn="l">
              <a:lnSpc>
                <a:spcPct val="110000"/>
              </a:lnSpc>
              <a:spcBef>
                <a:spcPts val="700"/>
              </a:spcBef>
              <a:spcAft>
                <a:spcPts val="0"/>
              </a:spcAft>
              <a:buSzPts val="1000"/>
              <a:buNone/>
              <a:defRPr sz="1000"/>
            </a:lvl9pPr>
          </a:lstStyle>
          <a:p>
            <a:endParaRPr/>
          </a:p>
        </p:txBody>
      </p:sp>
      <p:sp>
        <p:nvSpPr>
          <p:cNvPr id="81" name="Google Shape;81;p30"/>
          <p:cNvSpPr txBox="1">
            <a:spLocks noGrp="1"/>
          </p:cNvSpPr>
          <p:nvPr>
            <p:ph type="dt" idx="10"/>
          </p:nvPr>
        </p:nvSpPr>
        <p:spPr>
          <a:xfrm>
            <a:off x="765051" y="6375679"/>
            <a:ext cx="1233355"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2103620" y="6375679"/>
            <a:ext cx="3482179"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5691014" y="6375679"/>
            <a:ext cx="1232456"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
        <p:nvSpPr>
          <p:cNvPr id="84" name="Google Shape;84;p30" title="left edge border"/>
          <p:cNvSpPr/>
          <p:nvPr/>
        </p:nvSpPr>
        <p:spPr>
          <a:xfrm>
            <a:off x="0" y="0"/>
            <a:ext cx="283464"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Afbeelding met bijschrift" type="picTx">
  <p:cSld name="PICTURE_WITH_CAPTION_TEXT">
    <p:spTree>
      <p:nvGrpSpPr>
        <p:cNvPr id="1" name="Shape 85"/>
        <p:cNvGrpSpPr/>
        <p:nvPr/>
      </p:nvGrpSpPr>
      <p:grpSpPr>
        <a:xfrm>
          <a:off x="0" y="0"/>
          <a:ext cx="0" cy="0"/>
          <a:chOff x="0" y="0"/>
          <a:chExt cx="0" cy="0"/>
        </a:xfrm>
      </p:grpSpPr>
      <p:sp>
        <p:nvSpPr>
          <p:cNvPr id="86" name="Google Shape;86;p31"/>
          <p:cNvSpPr>
            <a:spLocks noGrp="1"/>
          </p:cNvSpPr>
          <p:nvPr>
            <p:ph type="pic" idx="2"/>
          </p:nvPr>
        </p:nvSpPr>
        <p:spPr>
          <a:xfrm>
            <a:off x="283464" y="0"/>
            <a:ext cx="7355585" cy="6857999"/>
          </a:xfrm>
          <a:prstGeom prst="rect">
            <a:avLst/>
          </a:prstGeom>
          <a:noFill/>
          <a:ln>
            <a:noFill/>
          </a:ln>
        </p:spPr>
      </p:sp>
      <p:sp>
        <p:nvSpPr>
          <p:cNvPr id="87" name="Google Shape;87;p31" title="right scallop background shape"/>
          <p:cNvSpPr/>
          <p:nvPr/>
        </p:nvSpPr>
        <p:spPr>
          <a:xfrm>
            <a:off x="7389812" y="0"/>
            <a:ext cx="4802188" cy="6858000"/>
          </a:xfrm>
          <a:custGeom>
            <a:avLst/>
            <a:gdLst/>
            <a:ahLst/>
            <a:cxnLst/>
            <a:rect l="l" t="t" r="r" b="b"/>
            <a:pathLst>
              <a:path w="3025" h="4320" extrusionOk="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dk2"/>
          </a:solidFill>
          <a:ln>
            <a:noFill/>
          </a:ln>
        </p:spPr>
      </p:sp>
      <p:sp>
        <p:nvSpPr>
          <p:cNvPr id="88" name="Google Shape;88;p31" title="left edge border"/>
          <p:cNvSpPr/>
          <p:nvPr/>
        </p:nvSpPr>
        <p:spPr>
          <a:xfrm>
            <a:off x="0" y="0"/>
            <a:ext cx="283464"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1"/>
          <p:cNvSpPr txBox="1">
            <a:spLocks noGrp="1"/>
          </p:cNvSpPr>
          <p:nvPr>
            <p:ph type="title"/>
          </p:nvPr>
        </p:nvSpPr>
        <p:spPr>
          <a:xfrm>
            <a:off x="8337883" y="457200"/>
            <a:ext cx="3092117" cy="119667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1900"/>
              <a:buFont typeface="Gill Sans"/>
              <a:buNone/>
              <a:defRPr sz="1900" b="1" i="0">
                <a:solidFill>
                  <a:schemeClr val="accent1"/>
                </a:solidFill>
                <a:latin typeface="Gill Sans"/>
                <a:ea typeface="Gill Sans"/>
                <a:cs typeface="Gill Sans"/>
                <a:sym typeface="Gill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31"/>
          <p:cNvSpPr txBox="1">
            <a:spLocks noGrp="1"/>
          </p:cNvSpPr>
          <p:nvPr>
            <p:ph type="body" idx="1"/>
          </p:nvPr>
        </p:nvSpPr>
        <p:spPr>
          <a:xfrm>
            <a:off x="8337883" y="1741336"/>
            <a:ext cx="3092117" cy="4164164"/>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200"/>
              </a:spcBef>
              <a:spcAft>
                <a:spcPts val="0"/>
              </a:spcAft>
              <a:buSzPts val="1600"/>
              <a:buNone/>
              <a:defRPr sz="1600">
                <a:solidFill>
                  <a:schemeClr val="lt2"/>
                </a:solidFill>
              </a:defRPr>
            </a:lvl1pPr>
            <a:lvl2pPr marL="914400" lvl="1" indent="-228600" algn="l">
              <a:lnSpc>
                <a:spcPct val="110000"/>
              </a:lnSpc>
              <a:spcBef>
                <a:spcPts val="700"/>
              </a:spcBef>
              <a:spcAft>
                <a:spcPts val="0"/>
              </a:spcAft>
              <a:buSzPts val="1400"/>
              <a:buNone/>
              <a:defRPr sz="1400"/>
            </a:lvl2pPr>
            <a:lvl3pPr marL="1371600" lvl="2" indent="-228600" algn="l">
              <a:lnSpc>
                <a:spcPct val="110000"/>
              </a:lnSpc>
              <a:spcBef>
                <a:spcPts val="700"/>
              </a:spcBef>
              <a:spcAft>
                <a:spcPts val="0"/>
              </a:spcAft>
              <a:buSzPts val="1200"/>
              <a:buNone/>
              <a:defRPr sz="1200"/>
            </a:lvl3pPr>
            <a:lvl4pPr marL="1828800" lvl="3" indent="-228600" algn="l">
              <a:lnSpc>
                <a:spcPct val="110000"/>
              </a:lnSpc>
              <a:spcBef>
                <a:spcPts val="700"/>
              </a:spcBef>
              <a:spcAft>
                <a:spcPts val="0"/>
              </a:spcAft>
              <a:buSzPts val="1000"/>
              <a:buNone/>
              <a:defRPr sz="1000"/>
            </a:lvl4pPr>
            <a:lvl5pPr marL="2286000" lvl="4" indent="-228600" algn="l">
              <a:lnSpc>
                <a:spcPct val="110000"/>
              </a:lnSpc>
              <a:spcBef>
                <a:spcPts val="700"/>
              </a:spcBef>
              <a:spcAft>
                <a:spcPts val="0"/>
              </a:spcAft>
              <a:buSzPts val="1000"/>
              <a:buNone/>
              <a:defRPr sz="1000"/>
            </a:lvl5pPr>
            <a:lvl6pPr marL="2743200" lvl="5" indent="-228600" algn="l">
              <a:lnSpc>
                <a:spcPct val="110000"/>
              </a:lnSpc>
              <a:spcBef>
                <a:spcPts val="700"/>
              </a:spcBef>
              <a:spcAft>
                <a:spcPts val="0"/>
              </a:spcAft>
              <a:buSzPts val="1000"/>
              <a:buNone/>
              <a:defRPr sz="1000"/>
            </a:lvl6pPr>
            <a:lvl7pPr marL="3200400" lvl="6" indent="-228600" algn="l">
              <a:lnSpc>
                <a:spcPct val="110000"/>
              </a:lnSpc>
              <a:spcBef>
                <a:spcPts val="700"/>
              </a:spcBef>
              <a:spcAft>
                <a:spcPts val="0"/>
              </a:spcAft>
              <a:buSzPts val="1000"/>
              <a:buNone/>
              <a:defRPr sz="1000"/>
            </a:lvl7pPr>
            <a:lvl8pPr marL="3657600" lvl="7" indent="-228600" algn="l">
              <a:lnSpc>
                <a:spcPct val="110000"/>
              </a:lnSpc>
              <a:spcBef>
                <a:spcPts val="700"/>
              </a:spcBef>
              <a:spcAft>
                <a:spcPts val="0"/>
              </a:spcAft>
              <a:buSzPts val="1000"/>
              <a:buNone/>
              <a:defRPr sz="1000"/>
            </a:lvl8pPr>
            <a:lvl9pPr marL="4114800" lvl="8" indent="-228600" algn="l">
              <a:lnSpc>
                <a:spcPct val="110000"/>
              </a:lnSpc>
              <a:spcBef>
                <a:spcPts val="700"/>
              </a:spcBef>
              <a:spcAft>
                <a:spcPts val="0"/>
              </a:spcAft>
              <a:buSzPts val="1000"/>
              <a:buNone/>
              <a:defRPr sz="1000"/>
            </a:lvl9pPr>
          </a:lstStyle>
          <a:p>
            <a:endParaRPr/>
          </a:p>
        </p:txBody>
      </p:sp>
      <p:sp>
        <p:nvSpPr>
          <p:cNvPr id="91" name="Google Shape;91;p31"/>
          <p:cNvSpPr txBox="1">
            <a:spLocks noGrp="1"/>
          </p:cNvSpPr>
          <p:nvPr>
            <p:ph type="dt" idx="10"/>
          </p:nvPr>
        </p:nvSpPr>
        <p:spPr>
          <a:xfrm>
            <a:off x="765950" y="6375679"/>
            <a:ext cx="1232456"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31"/>
          <p:cNvSpPr txBox="1">
            <a:spLocks noGrp="1"/>
          </p:cNvSpPr>
          <p:nvPr>
            <p:ph type="ftr" idx="11"/>
          </p:nvPr>
        </p:nvSpPr>
        <p:spPr>
          <a:xfrm>
            <a:off x="2103621" y="6375679"/>
            <a:ext cx="3482178"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31"/>
          <p:cNvSpPr txBox="1">
            <a:spLocks noGrp="1"/>
          </p:cNvSpPr>
          <p:nvPr>
            <p:ph type="sldNum" idx="12"/>
          </p:nvPr>
        </p:nvSpPr>
        <p:spPr>
          <a:xfrm>
            <a:off x="5687568" y="6375679"/>
            <a:ext cx="1234440"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94"/>
        <p:cNvGrpSpPr/>
        <p:nvPr/>
      </p:nvGrpSpPr>
      <p:grpSpPr>
        <a:xfrm>
          <a:off x="0" y="0"/>
          <a:ext cx="0" cy="0"/>
          <a:chOff x="0" y="0"/>
          <a:chExt cx="0" cy="0"/>
        </a:xfrm>
      </p:grpSpPr>
      <p:sp>
        <p:nvSpPr>
          <p:cNvPr id="95" name="Google Shape;95;p32"/>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6" name="Google Shape;96;p32"/>
          <p:cNvSpPr txBox="1">
            <a:spLocks noGrp="1"/>
          </p:cNvSpPr>
          <p:nvPr>
            <p:ph type="body" idx="1"/>
          </p:nvPr>
        </p:nvSpPr>
        <p:spPr>
          <a:xfrm rot="5400000">
            <a:off x="4544044" y="-1006365"/>
            <a:ext cx="3593591" cy="10178322"/>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97" name="Google Shape;97;p32"/>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32"/>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32"/>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100"/>
        <p:cNvGrpSpPr/>
        <p:nvPr/>
      </p:nvGrpSpPr>
      <p:grpSpPr>
        <a:xfrm>
          <a:off x="0" y="0"/>
          <a:ext cx="0" cy="0"/>
          <a:chOff x="0" y="0"/>
          <a:chExt cx="0" cy="0"/>
        </a:xfrm>
      </p:grpSpPr>
      <p:sp>
        <p:nvSpPr>
          <p:cNvPr id="101" name="Google Shape;101;p33"/>
          <p:cNvSpPr txBox="1">
            <a:spLocks noGrp="1"/>
          </p:cNvSpPr>
          <p:nvPr>
            <p:ph type="title"/>
          </p:nvPr>
        </p:nvSpPr>
        <p:spPr>
          <a:xfrm rot="5400000">
            <a:off x="8012185" y="2436522"/>
            <a:ext cx="5600404" cy="149213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33"/>
          <p:cNvSpPr txBox="1">
            <a:spLocks noGrp="1"/>
          </p:cNvSpPr>
          <p:nvPr>
            <p:ph type="body" idx="1"/>
          </p:nvPr>
        </p:nvSpPr>
        <p:spPr>
          <a:xfrm rot="5400000">
            <a:off x="2653390" y="-1013705"/>
            <a:ext cx="5600405" cy="8392585"/>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103" name="Google Shape;103;p33"/>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33"/>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33"/>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el en object" type="obj">
  <p:cSld name="OBJECT">
    <p:spTree>
      <p:nvGrpSpPr>
        <p:cNvPr id="1" name="Shape 21"/>
        <p:cNvGrpSpPr/>
        <p:nvPr/>
      </p:nvGrpSpPr>
      <p:grpSpPr>
        <a:xfrm>
          <a:off x="0" y="0"/>
          <a:ext cx="0" cy="0"/>
          <a:chOff x="0" y="0"/>
          <a:chExt cx="0" cy="0"/>
        </a:xfrm>
      </p:grpSpPr>
      <p:pic>
        <p:nvPicPr>
          <p:cNvPr id="22" name="Google Shape;22;p22" descr="Droplets-HD-Content-R1d.png"/>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23" name="Google Shape;23;p22"/>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22"/>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25" name="Google Shape;25;p22"/>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2"/>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2"/>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en object">
  <p:cSld name="Titel en object">
    <p:spTree>
      <p:nvGrpSpPr>
        <p:cNvPr id="1" name="Shape 28"/>
        <p:cNvGrpSpPr/>
        <p:nvPr/>
      </p:nvGrpSpPr>
      <p:grpSpPr>
        <a:xfrm>
          <a:off x="0" y="0"/>
          <a:ext cx="0" cy="0"/>
          <a:chOff x="0" y="0"/>
          <a:chExt cx="0" cy="0"/>
        </a:xfrm>
      </p:grpSpPr>
      <p:sp>
        <p:nvSpPr>
          <p:cNvPr id="29" name="Google Shape;29;p23"/>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23"/>
          <p:cNvSpPr txBox="1">
            <a:spLocks noGrp="1"/>
          </p:cNvSpPr>
          <p:nvPr>
            <p:ph type="body" idx="1"/>
          </p:nvPr>
        </p:nvSpPr>
        <p:spPr>
          <a:xfrm>
            <a:off x="1251678" y="2286001"/>
            <a:ext cx="10178322" cy="3593591"/>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31" name="Google Shape;31;p23"/>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3"/>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3"/>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Inhoud van twee" type="twoObj">
  <p:cSld name="TWO_OBJECTS">
    <p:spTree>
      <p:nvGrpSpPr>
        <p:cNvPr id="1" name="Shape 34"/>
        <p:cNvGrpSpPr/>
        <p:nvPr/>
      </p:nvGrpSpPr>
      <p:grpSpPr>
        <a:xfrm>
          <a:off x="0" y="0"/>
          <a:ext cx="0" cy="0"/>
          <a:chOff x="0" y="0"/>
          <a:chExt cx="0" cy="0"/>
        </a:xfrm>
      </p:grpSpPr>
      <p:pic>
        <p:nvPicPr>
          <p:cNvPr id="35" name="Google Shape;35;p24" descr="Droplets-HD-Content-R1d.png"/>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36" name="Google Shape;36;p24"/>
          <p:cNvSpPr txBox="1">
            <a:spLocks noGrp="1"/>
          </p:cNvSpPr>
          <p:nvPr>
            <p:ph type="title"/>
          </p:nvPr>
        </p:nvSpPr>
        <p:spPr>
          <a:xfrm>
            <a:off x="913775" y="618517"/>
            <a:ext cx="10364451" cy="159617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24"/>
          <p:cNvSpPr txBox="1">
            <a:spLocks noGrp="1"/>
          </p:cNvSpPr>
          <p:nvPr>
            <p:ph type="body" idx="1"/>
          </p:nvPr>
        </p:nvSpPr>
        <p:spPr>
          <a:xfrm>
            <a:off x="913774" y="2367092"/>
            <a:ext cx="5106026" cy="3424107"/>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38" name="Google Shape;38;p24"/>
          <p:cNvSpPr txBox="1">
            <a:spLocks noGrp="1"/>
          </p:cNvSpPr>
          <p:nvPr>
            <p:ph type="body" idx="2"/>
          </p:nvPr>
        </p:nvSpPr>
        <p:spPr>
          <a:xfrm>
            <a:off x="6172200" y="2367092"/>
            <a:ext cx="5105400" cy="3424107"/>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39" name="Google Shape;39;p24"/>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4"/>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4"/>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ekop" type="secHead">
  <p:cSld name="SECTION_HEADER">
    <p:bg>
      <p:bgPr>
        <a:solidFill>
          <a:schemeClr val="dk2"/>
        </a:solidFill>
        <a:effectLst/>
      </p:bgPr>
    </p:bg>
    <p:spTree>
      <p:nvGrpSpPr>
        <p:cNvPr id="1" name="Shape 42"/>
        <p:cNvGrpSpPr/>
        <p:nvPr/>
      </p:nvGrpSpPr>
      <p:grpSpPr>
        <a:xfrm>
          <a:off x="0" y="0"/>
          <a:ext cx="0" cy="0"/>
          <a:chOff x="0" y="0"/>
          <a:chExt cx="0" cy="0"/>
        </a:xfrm>
      </p:grpSpPr>
      <p:sp>
        <p:nvSpPr>
          <p:cNvPr id="43" name="Google Shape;43;p25"/>
          <p:cNvSpPr txBox="1">
            <a:spLocks noGrp="1"/>
          </p:cNvSpPr>
          <p:nvPr>
            <p:ph type="title"/>
          </p:nvPr>
        </p:nvSpPr>
        <p:spPr>
          <a:xfrm>
            <a:off x="3242929" y="1073888"/>
            <a:ext cx="8187071" cy="406462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2"/>
              </a:buClr>
              <a:buSzPts val="8400"/>
              <a:buFont typeface="Impact"/>
              <a:buNone/>
              <a:defRPr sz="84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5"/>
          <p:cNvSpPr txBox="1">
            <a:spLocks noGrp="1"/>
          </p:cNvSpPr>
          <p:nvPr>
            <p:ph type="body" idx="1"/>
          </p:nvPr>
        </p:nvSpPr>
        <p:spPr>
          <a:xfrm>
            <a:off x="3242930" y="5159781"/>
            <a:ext cx="7017488" cy="951135"/>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700"/>
              </a:spcBef>
              <a:spcAft>
                <a:spcPts val="0"/>
              </a:spcAft>
              <a:buSzPts val="2000"/>
              <a:buNone/>
              <a:defRPr sz="2000" b="1" i="0" cap="none">
                <a:solidFill>
                  <a:schemeClr val="accent1"/>
                </a:solidFill>
              </a:defRPr>
            </a:lvl1pPr>
            <a:lvl2pPr marL="914400" lvl="1" indent="-228600" algn="l">
              <a:lnSpc>
                <a:spcPct val="110000"/>
              </a:lnSpc>
              <a:spcBef>
                <a:spcPts val="700"/>
              </a:spcBef>
              <a:spcAft>
                <a:spcPts val="0"/>
              </a:spcAft>
              <a:buSzPts val="2000"/>
              <a:buNone/>
              <a:defRPr sz="2000">
                <a:solidFill>
                  <a:schemeClr val="lt1"/>
                </a:solidFill>
              </a:defRPr>
            </a:lvl2pPr>
            <a:lvl3pPr marL="1371600" lvl="2" indent="-228600" algn="l">
              <a:lnSpc>
                <a:spcPct val="110000"/>
              </a:lnSpc>
              <a:spcBef>
                <a:spcPts val="700"/>
              </a:spcBef>
              <a:spcAft>
                <a:spcPts val="0"/>
              </a:spcAft>
              <a:buSzPts val="1800"/>
              <a:buNone/>
              <a:defRPr sz="1800">
                <a:solidFill>
                  <a:schemeClr val="lt1"/>
                </a:solidFill>
              </a:defRPr>
            </a:lvl3pPr>
            <a:lvl4pPr marL="1828800" lvl="3" indent="-228600" algn="l">
              <a:lnSpc>
                <a:spcPct val="110000"/>
              </a:lnSpc>
              <a:spcBef>
                <a:spcPts val="700"/>
              </a:spcBef>
              <a:spcAft>
                <a:spcPts val="0"/>
              </a:spcAft>
              <a:buSzPts val="1600"/>
              <a:buNone/>
              <a:defRPr sz="1600">
                <a:solidFill>
                  <a:schemeClr val="lt1"/>
                </a:solidFill>
              </a:defRPr>
            </a:lvl4pPr>
            <a:lvl5pPr marL="2286000" lvl="4" indent="-228600" algn="l">
              <a:lnSpc>
                <a:spcPct val="110000"/>
              </a:lnSpc>
              <a:spcBef>
                <a:spcPts val="700"/>
              </a:spcBef>
              <a:spcAft>
                <a:spcPts val="0"/>
              </a:spcAft>
              <a:buSzPts val="1600"/>
              <a:buNone/>
              <a:defRPr sz="1600">
                <a:solidFill>
                  <a:schemeClr val="lt1"/>
                </a:solidFill>
              </a:defRPr>
            </a:lvl5pPr>
            <a:lvl6pPr marL="2743200" lvl="5" indent="-228600" algn="l">
              <a:lnSpc>
                <a:spcPct val="110000"/>
              </a:lnSpc>
              <a:spcBef>
                <a:spcPts val="700"/>
              </a:spcBef>
              <a:spcAft>
                <a:spcPts val="0"/>
              </a:spcAft>
              <a:buSzPts val="1600"/>
              <a:buNone/>
              <a:defRPr sz="1600">
                <a:solidFill>
                  <a:schemeClr val="lt1"/>
                </a:solidFill>
              </a:defRPr>
            </a:lvl6pPr>
            <a:lvl7pPr marL="3200400" lvl="6" indent="-228600" algn="l">
              <a:lnSpc>
                <a:spcPct val="110000"/>
              </a:lnSpc>
              <a:spcBef>
                <a:spcPts val="700"/>
              </a:spcBef>
              <a:spcAft>
                <a:spcPts val="0"/>
              </a:spcAft>
              <a:buSzPts val="1600"/>
              <a:buNone/>
              <a:defRPr sz="1600">
                <a:solidFill>
                  <a:schemeClr val="lt1"/>
                </a:solidFill>
              </a:defRPr>
            </a:lvl7pPr>
            <a:lvl8pPr marL="3657600" lvl="7" indent="-228600" algn="l">
              <a:lnSpc>
                <a:spcPct val="110000"/>
              </a:lnSpc>
              <a:spcBef>
                <a:spcPts val="700"/>
              </a:spcBef>
              <a:spcAft>
                <a:spcPts val="0"/>
              </a:spcAft>
              <a:buSzPts val="1600"/>
              <a:buNone/>
              <a:defRPr sz="1600">
                <a:solidFill>
                  <a:schemeClr val="lt1"/>
                </a:solidFill>
              </a:defRPr>
            </a:lvl8pPr>
            <a:lvl9pPr marL="4114800" lvl="8" indent="-228600" algn="l">
              <a:lnSpc>
                <a:spcPct val="110000"/>
              </a:lnSpc>
              <a:spcBef>
                <a:spcPts val="700"/>
              </a:spcBef>
              <a:spcAft>
                <a:spcPts val="0"/>
              </a:spcAft>
              <a:buSzPts val="1600"/>
              <a:buNone/>
              <a:defRPr sz="1600">
                <a:solidFill>
                  <a:schemeClr val="lt1"/>
                </a:solidFill>
              </a:defRPr>
            </a:lvl9pPr>
          </a:lstStyle>
          <a:p>
            <a:endParaRPr/>
          </a:p>
        </p:txBody>
      </p:sp>
      <p:sp>
        <p:nvSpPr>
          <p:cNvPr id="45" name="Google Shape;45;p25"/>
          <p:cNvSpPr txBox="1">
            <a:spLocks noGrp="1"/>
          </p:cNvSpPr>
          <p:nvPr>
            <p:ph type="dt" idx="10"/>
          </p:nvPr>
        </p:nvSpPr>
        <p:spPr>
          <a:xfrm>
            <a:off x="3236546" y="6375679"/>
            <a:ext cx="1493947"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25"/>
          <p:cNvSpPr txBox="1">
            <a:spLocks noGrp="1"/>
          </p:cNvSpPr>
          <p:nvPr>
            <p:ph type="ftr" idx="11"/>
          </p:nvPr>
        </p:nvSpPr>
        <p:spPr>
          <a:xfrm>
            <a:off x="5279064"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5"/>
          <p:cNvSpPr txBox="1">
            <a:spLocks noGrp="1"/>
          </p:cNvSpPr>
          <p:nvPr>
            <p:ph type="sldNum" idx="12"/>
          </p:nvPr>
        </p:nvSpPr>
        <p:spPr>
          <a:xfrm>
            <a:off x="9942434" y="6375679"/>
            <a:ext cx="1487566"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2"/>
                </a:solidFill>
                <a:latin typeface="Gill Sans"/>
                <a:ea typeface="Gill Sans"/>
                <a:cs typeface="Gill Sans"/>
                <a:sym typeface="Gill Sans"/>
              </a:defRPr>
            </a:lvl1pPr>
            <a:lvl2pPr marL="0" lvl="1" indent="0" algn="r">
              <a:spcBef>
                <a:spcPts val="0"/>
              </a:spcBef>
              <a:buNone/>
              <a:defRPr sz="1200" b="0" i="0" u="none" strike="noStrike" cap="none">
                <a:solidFill>
                  <a:schemeClr val="lt2"/>
                </a:solidFill>
                <a:latin typeface="Gill Sans"/>
                <a:ea typeface="Gill Sans"/>
                <a:cs typeface="Gill Sans"/>
                <a:sym typeface="Gill Sans"/>
              </a:defRPr>
            </a:lvl2pPr>
            <a:lvl3pPr marL="0" lvl="2" indent="0" algn="r">
              <a:spcBef>
                <a:spcPts val="0"/>
              </a:spcBef>
              <a:buNone/>
              <a:defRPr sz="1200" b="0" i="0" u="none" strike="noStrike" cap="none">
                <a:solidFill>
                  <a:schemeClr val="lt2"/>
                </a:solidFill>
                <a:latin typeface="Gill Sans"/>
                <a:ea typeface="Gill Sans"/>
                <a:cs typeface="Gill Sans"/>
                <a:sym typeface="Gill Sans"/>
              </a:defRPr>
            </a:lvl3pPr>
            <a:lvl4pPr marL="0" lvl="3" indent="0" algn="r">
              <a:spcBef>
                <a:spcPts val="0"/>
              </a:spcBef>
              <a:buNone/>
              <a:defRPr sz="1200" b="0" i="0" u="none" strike="noStrike" cap="none">
                <a:solidFill>
                  <a:schemeClr val="lt2"/>
                </a:solidFill>
                <a:latin typeface="Gill Sans"/>
                <a:ea typeface="Gill Sans"/>
                <a:cs typeface="Gill Sans"/>
                <a:sym typeface="Gill Sans"/>
              </a:defRPr>
            </a:lvl4pPr>
            <a:lvl5pPr marL="0" lvl="4" indent="0" algn="r">
              <a:spcBef>
                <a:spcPts val="0"/>
              </a:spcBef>
              <a:buNone/>
              <a:defRPr sz="1200" b="0" i="0" u="none" strike="noStrike" cap="none">
                <a:solidFill>
                  <a:schemeClr val="lt2"/>
                </a:solidFill>
                <a:latin typeface="Gill Sans"/>
                <a:ea typeface="Gill Sans"/>
                <a:cs typeface="Gill Sans"/>
                <a:sym typeface="Gill Sans"/>
              </a:defRPr>
            </a:lvl5pPr>
            <a:lvl6pPr marL="0" lvl="5" indent="0" algn="r">
              <a:spcBef>
                <a:spcPts val="0"/>
              </a:spcBef>
              <a:buNone/>
              <a:defRPr sz="1200" b="0" i="0" u="none" strike="noStrike" cap="none">
                <a:solidFill>
                  <a:schemeClr val="lt2"/>
                </a:solidFill>
                <a:latin typeface="Gill Sans"/>
                <a:ea typeface="Gill Sans"/>
                <a:cs typeface="Gill Sans"/>
                <a:sym typeface="Gill Sans"/>
              </a:defRPr>
            </a:lvl6pPr>
            <a:lvl7pPr marL="0" lvl="6" indent="0" algn="r">
              <a:spcBef>
                <a:spcPts val="0"/>
              </a:spcBef>
              <a:buNone/>
              <a:defRPr sz="1200" b="0" i="0" u="none" strike="noStrike" cap="none">
                <a:solidFill>
                  <a:schemeClr val="lt2"/>
                </a:solidFill>
                <a:latin typeface="Gill Sans"/>
                <a:ea typeface="Gill Sans"/>
                <a:cs typeface="Gill Sans"/>
                <a:sym typeface="Gill Sans"/>
              </a:defRPr>
            </a:lvl7pPr>
            <a:lvl8pPr marL="0" lvl="7" indent="0" algn="r">
              <a:spcBef>
                <a:spcPts val="0"/>
              </a:spcBef>
              <a:buNone/>
              <a:defRPr sz="1200" b="0" i="0" u="none" strike="noStrike" cap="none">
                <a:solidFill>
                  <a:schemeClr val="lt2"/>
                </a:solidFill>
                <a:latin typeface="Gill Sans"/>
                <a:ea typeface="Gill Sans"/>
                <a:cs typeface="Gill Sans"/>
                <a:sym typeface="Gill Sans"/>
              </a:defRPr>
            </a:lvl8pPr>
            <a:lvl9pPr marL="0" lvl="8" indent="0" algn="r">
              <a:spcBef>
                <a:spcPts val="0"/>
              </a:spcBef>
              <a:buNone/>
              <a:defRPr sz="1200" b="0" i="0" u="none" strike="noStrike" cap="none">
                <a:solidFill>
                  <a:schemeClr val="lt2"/>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nl-NL"/>
              <a:t>‹nr.›</a:t>
            </a:fld>
            <a:endParaRPr/>
          </a:p>
        </p:txBody>
      </p:sp>
      <p:grpSp>
        <p:nvGrpSpPr>
          <p:cNvPr id="48" name="Google Shape;48;p25" title="left scallop shape"/>
          <p:cNvGrpSpPr/>
          <p:nvPr/>
        </p:nvGrpSpPr>
        <p:grpSpPr>
          <a:xfrm>
            <a:off x="0" y="0"/>
            <a:ext cx="2814638" cy="6858000"/>
            <a:chOff x="0" y="0"/>
            <a:chExt cx="2814638" cy="6858000"/>
          </a:xfrm>
        </p:grpSpPr>
        <p:sp>
          <p:nvSpPr>
            <p:cNvPr id="49" name="Google Shape;49;p25" title="left scallop shape"/>
            <p:cNvSpPr/>
            <p:nvPr/>
          </p:nvSpPr>
          <p:spPr>
            <a:xfrm>
              <a:off x="0" y="0"/>
              <a:ext cx="2814638" cy="6858000"/>
            </a:xfrm>
            <a:custGeom>
              <a:avLst/>
              <a:gdLst/>
              <a:ahLst/>
              <a:cxnLst/>
              <a:rect l="l" t="t" r="r" b="b"/>
              <a:pathLst>
                <a:path w="1773" h="4320" extrusionOk="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lt2"/>
            </a:solidFill>
            <a:ln>
              <a:noFill/>
            </a:ln>
          </p:spPr>
        </p:sp>
        <p:sp>
          <p:nvSpPr>
            <p:cNvPr id="50" name="Google Shape;50;p25" title="left scallop inline"/>
            <p:cNvSpPr/>
            <p:nvPr/>
          </p:nvSpPr>
          <p:spPr>
            <a:xfrm>
              <a:off x="874382" y="0"/>
              <a:ext cx="1646238" cy="6858000"/>
            </a:xfrm>
            <a:custGeom>
              <a:avLst/>
              <a:gdLst/>
              <a:ahLst/>
              <a:cxnLst/>
              <a:rect l="l" t="t" r="r" b="b"/>
              <a:pathLst>
                <a:path w="1037" h="4320" extrusionOk="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a:noFill/>
            </a:ln>
          </p:spPr>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nhoud van twee">
  <p:cSld name="Inhoud van twee">
    <p:spTree>
      <p:nvGrpSpPr>
        <p:cNvPr id="1" name="Shape 51"/>
        <p:cNvGrpSpPr/>
        <p:nvPr/>
      </p:nvGrpSpPr>
      <p:grpSpPr>
        <a:xfrm>
          <a:off x="0" y="0"/>
          <a:ext cx="0" cy="0"/>
          <a:chOff x="0" y="0"/>
          <a:chExt cx="0" cy="0"/>
        </a:xfrm>
      </p:grpSpPr>
      <p:sp>
        <p:nvSpPr>
          <p:cNvPr id="52" name="Google Shape;52;p26"/>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6"/>
          <p:cNvSpPr txBox="1">
            <a:spLocks noGrp="1"/>
          </p:cNvSpPr>
          <p:nvPr>
            <p:ph type="body" idx="1"/>
          </p:nvPr>
        </p:nvSpPr>
        <p:spPr>
          <a:xfrm>
            <a:off x="1257300" y="2286000"/>
            <a:ext cx="4800600" cy="36195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54" name="Google Shape;54;p26"/>
          <p:cNvSpPr txBox="1">
            <a:spLocks noGrp="1"/>
          </p:cNvSpPr>
          <p:nvPr>
            <p:ph type="body" idx="2"/>
          </p:nvPr>
        </p:nvSpPr>
        <p:spPr>
          <a:xfrm>
            <a:off x="6647796" y="2286000"/>
            <a:ext cx="4800600" cy="36195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55" name="Google Shape;55;p26"/>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1252728" y="381000"/>
            <a:ext cx="10172700" cy="14935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1251678" y="2199633"/>
            <a:ext cx="4800600" cy="632529"/>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700"/>
              </a:spcBef>
              <a:spcAft>
                <a:spcPts val="0"/>
              </a:spcAft>
              <a:buSzPts val="1900"/>
              <a:buNone/>
              <a:defRPr sz="1900" b="1" cap="none">
                <a:solidFill>
                  <a:schemeClr val="dk2"/>
                </a:solidFill>
              </a:defRPr>
            </a:lvl1pPr>
            <a:lvl2pPr marL="914400" lvl="1" indent="-228600" algn="l">
              <a:lnSpc>
                <a:spcPct val="110000"/>
              </a:lnSpc>
              <a:spcBef>
                <a:spcPts val="700"/>
              </a:spcBef>
              <a:spcAft>
                <a:spcPts val="0"/>
              </a:spcAft>
              <a:buSzPts val="1900"/>
              <a:buNone/>
              <a:defRPr sz="1900" b="1"/>
            </a:lvl2pPr>
            <a:lvl3pPr marL="1371600" lvl="2" indent="-228600" algn="l">
              <a:lnSpc>
                <a:spcPct val="110000"/>
              </a:lnSpc>
              <a:spcBef>
                <a:spcPts val="700"/>
              </a:spcBef>
              <a:spcAft>
                <a:spcPts val="0"/>
              </a:spcAft>
              <a:buSzPts val="1800"/>
              <a:buNone/>
              <a:defRPr sz="1800" b="1"/>
            </a:lvl3pPr>
            <a:lvl4pPr marL="1828800" lvl="3" indent="-228600" algn="l">
              <a:lnSpc>
                <a:spcPct val="110000"/>
              </a:lnSpc>
              <a:spcBef>
                <a:spcPts val="700"/>
              </a:spcBef>
              <a:spcAft>
                <a:spcPts val="0"/>
              </a:spcAft>
              <a:buSzPts val="1600"/>
              <a:buNone/>
              <a:defRPr sz="1600" b="1"/>
            </a:lvl4pPr>
            <a:lvl5pPr marL="2286000" lvl="4" indent="-228600" algn="l">
              <a:lnSpc>
                <a:spcPct val="110000"/>
              </a:lnSpc>
              <a:spcBef>
                <a:spcPts val="700"/>
              </a:spcBef>
              <a:spcAft>
                <a:spcPts val="0"/>
              </a:spcAft>
              <a:buSzPts val="1600"/>
              <a:buNone/>
              <a:defRPr sz="1600" b="1"/>
            </a:lvl5pPr>
            <a:lvl6pPr marL="2743200" lvl="5" indent="-228600" algn="l">
              <a:lnSpc>
                <a:spcPct val="110000"/>
              </a:lnSpc>
              <a:spcBef>
                <a:spcPts val="700"/>
              </a:spcBef>
              <a:spcAft>
                <a:spcPts val="0"/>
              </a:spcAft>
              <a:buSzPts val="1600"/>
              <a:buNone/>
              <a:defRPr sz="1600" b="1"/>
            </a:lvl6pPr>
            <a:lvl7pPr marL="3200400" lvl="6" indent="-228600" algn="l">
              <a:lnSpc>
                <a:spcPct val="110000"/>
              </a:lnSpc>
              <a:spcBef>
                <a:spcPts val="700"/>
              </a:spcBef>
              <a:spcAft>
                <a:spcPts val="0"/>
              </a:spcAft>
              <a:buSzPts val="1600"/>
              <a:buNone/>
              <a:defRPr sz="1600" b="1"/>
            </a:lvl7pPr>
            <a:lvl8pPr marL="3657600" lvl="7" indent="-228600" algn="l">
              <a:lnSpc>
                <a:spcPct val="110000"/>
              </a:lnSpc>
              <a:spcBef>
                <a:spcPts val="700"/>
              </a:spcBef>
              <a:spcAft>
                <a:spcPts val="0"/>
              </a:spcAft>
              <a:buSzPts val="1600"/>
              <a:buNone/>
              <a:defRPr sz="1600" b="1"/>
            </a:lvl8pPr>
            <a:lvl9pPr marL="4114800" lvl="8" indent="-228600" algn="l">
              <a:lnSpc>
                <a:spcPct val="110000"/>
              </a:lnSpc>
              <a:spcBef>
                <a:spcPts val="700"/>
              </a:spcBef>
              <a:spcAft>
                <a:spcPts val="0"/>
              </a:spcAft>
              <a:buSzPts val="1600"/>
              <a:buNone/>
              <a:defRPr sz="1600" b="1"/>
            </a:lvl9pPr>
          </a:lstStyle>
          <a:p>
            <a:endParaRPr/>
          </a:p>
        </p:txBody>
      </p:sp>
      <p:sp>
        <p:nvSpPr>
          <p:cNvPr id="61" name="Google Shape;61;p27"/>
          <p:cNvSpPr txBox="1">
            <a:spLocks noGrp="1"/>
          </p:cNvSpPr>
          <p:nvPr>
            <p:ph type="body" idx="2"/>
          </p:nvPr>
        </p:nvSpPr>
        <p:spPr>
          <a:xfrm>
            <a:off x="1257300" y="2909102"/>
            <a:ext cx="4800600" cy="2996398"/>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62" name="Google Shape;62;p27"/>
          <p:cNvSpPr txBox="1">
            <a:spLocks noGrp="1"/>
          </p:cNvSpPr>
          <p:nvPr>
            <p:ph type="body" idx="3"/>
          </p:nvPr>
        </p:nvSpPr>
        <p:spPr>
          <a:xfrm>
            <a:off x="6633864" y="2199633"/>
            <a:ext cx="4800600" cy="632529"/>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700"/>
              </a:spcBef>
              <a:spcAft>
                <a:spcPts val="0"/>
              </a:spcAft>
              <a:buSzPts val="1900"/>
              <a:buNone/>
              <a:defRPr sz="1900" b="1" cap="none">
                <a:solidFill>
                  <a:schemeClr val="dk2"/>
                </a:solidFill>
              </a:defRPr>
            </a:lvl1pPr>
            <a:lvl2pPr marL="914400" lvl="1" indent="-228600" algn="l">
              <a:lnSpc>
                <a:spcPct val="110000"/>
              </a:lnSpc>
              <a:spcBef>
                <a:spcPts val="700"/>
              </a:spcBef>
              <a:spcAft>
                <a:spcPts val="0"/>
              </a:spcAft>
              <a:buSzPts val="1900"/>
              <a:buNone/>
              <a:defRPr sz="1900" b="1"/>
            </a:lvl2pPr>
            <a:lvl3pPr marL="1371600" lvl="2" indent="-228600" algn="l">
              <a:lnSpc>
                <a:spcPct val="110000"/>
              </a:lnSpc>
              <a:spcBef>
                <a:spcPts val="700"/>
              </a:spcBef>
              <a:spcAft>
                <a:spcPts val="0"/>
              </a:spcAft>
              <a:buSzPts val="1800"/>
              <a:buNone/>
              <a:defRPr sz="1800" b="1"/>
            </a:lvl3pPr>
            <a:lvl4pPr marL="1828800" lvl="3" indent="-228600" algn="l">
              <a:lnSpc>
                <a:spcPct val="110000"/>
              </a:lnSpc>
              <a:spcBef>
                <a:spcPts val="700"/>
              </a:spcBef>
              <a:spcAft>
                <a:spcPts val="0"/>
              </a:spcAft>
              <a:buSzPts val="1600"/>
              <a:buNone/>
              <a:defRPr sz="1600" b="1"/>
            </a:lvl4pPr>
            <a:lvl5pPr marL="2286000" lvl="4" indent="-228600" algn="l">
              <a:lnSpc>
                <a:spcPct val="110000"/>
              </a:lnSpc>
              <a:spcBef>
                <a:spcPts val="700"/>
              </a:spcBef>
              <a:spcAft>
                <a:spcPts val="0"/>
              </a:spcAft>
              <a:buSzPts val="1600"/>
              <a:buNone/>
              <a:defRPr sz="1600" b="1"/>
            </a:lvl5pPr>
            <a:lvl6pPr marL="2743200" lvl="5" indent="-228600" algn="l">
              <a:lnSpc>
                <a:spcPct val="110000"/>
              </a:lnSpc>
              <a:spcBef>
                <a:spcPts val="700"/>
              </a:spcBef>
              <a:spcAft>
                <a:spcPts val="0"/>
              </a:spcAft>
              <a:buSzPts val="1600"/>
              <a:buNone/>
              <a:defRPr sz="1600" b="1"/>
            </a:lvl6pPr>
            <a:lvl7pPr marL="3200400" lvl="6" indent="-228600" algn="l">
              <a:lnSpc>
                <a:spcPct val="110000"/>
              </a:lnSpc>
              <a:spcBef>
                <a:spcPts val="700"/>
              </a:spcBef>
              <a:spcAft>
                <a:spcPts val="0"/>
              </a:spcAft>
              <a:buSzPts val="1600"/>
              <a:buNone/>
              <a:defRPr sz="1600" b="1"/>
            </a:lvl7pPr>
            <a:lvl8pPr marL="3657600" lvl="7" indent="-228600" algn="l">
              <a:lnSpc>
                <a:spcPct val="110000"/>
              </a:lnSpc>
              <a:spcBef>
                <a:spcPts val="700"/>
              </a:spcBef>
              <a:spcAft>
                <a:spcPts val="0"/>
              </a:spcAft>
              <a:buSzPts val="1600"/>
              <a:buNone/>
              <a:defRPr sz="1600" b="1"/>
            </a:lvl8pPr>
            <a:lvl9pPr marL="4114800" lvl="8" indent="-228600" algn="l">
              <a:lnSpc>
                <a:spcPct val="110000"/>
              </a:lnSpc>
              <a:spcBef>
                <a:spcPts val="700"/>
              </a:spcBef>
              <a:spcAft>
                <a:spcPts val="0"/>
              </a:spcAft>
              <a:buSzPts val="1600"/>
              <a:buNone/>
              <a:defRPr sz="1600" b="1"/>
            </a:lvl9pPr>
          </a:lstStyle>
          <a:p>
            <a:endParaRPr/>
          </a:p>
        </p:txBody>
      </p:sp>
      <p:sp>
        <p:nvSpPr>
          <p:cNvPr id="63" name="Google Shape;63;p27"/>
          <p:cNvSpPr txBox="1">
            <a:spLocks noGrp="1"/>
          </p:cNvSpPr>
          <p:nvPr>
            <p:ph type="body" idx="4"/>
          </p:nvPr>
        </p:nvSpPr>
        <p:spPr>
          <a:xfrm>
            <a:off x="6633864" y="2909102"/>
            <a:ext cx="4800600" cy="2996398"/>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700"/>
              </a:spcBef>
              <a:spcAft>
                <a:spcPts val="0"/>
              </a:spcAft>
              <a:buSzPts val="1800"/>
              <a:buChar char="•"/>
              <a:defRPr/>
            </a:lvl1pPr>
            <a:lvl2pPr marL="914400" lvl="1" indent="-342900" algn="l">
              <a:lnSpc>
                <a:spcPct val="110000"/>
              </a:lnSpc>
              <a:spcBef>
                <a:spcPts val="700"/>
              </a:spcBef>
              <a:spcAft>
                <a:spcPts val="0"/>
              </a:spcAft>
              <a:buSzPts val="1800"/>
              <a:buChar char="–"/>
              <a:defRPr/>
            </a:lvl2pPr>
            <a:lvl3pPr marL="1371600" lvl="2" indent="-342900" algn="l">
              <a:lnSpc>
                <a:spcPct val="110000"/>
              </a:lnSpc>
              <a:spcBef>
                <a:spcPts val="700"/>
              </a:spcBef>
              <a:spcAft>
                <a:spcPts val="0"/>
              </a:spcAft>
              <a:buSzPts val="1800"/>
              <a:buChar char="•"/>
              <a:defRPr/>
            </a:lvl3pPr>
            <a:lvl4pPr marL="1828800" lvl="3" indent="-342900" algn="l">
              <a:lnSpc>
                <a:spcPct val="110000"/>
              </a:lnSpc>
              <a:spcBef>
                <a:spcPts val="700"/>
              </a:spcBef>
              <a:spcAft>
                <a:spcPts val="0"/>
              </a:spcAft>
              <a:buSzPts val="1800"/>
              <a:buChar char="–"/>
              <a:defRPr/>
            </a:lvl4pPr>
            <a:lvl5pPr marL="2286000" lvl="4" indent="-342900" algn="l">
              <a:lnSpc>
                <a:spcPct val="110000"/>
              </a:lnSpc>
              <a:spcBef>
                <a:spcPts val="700"/>
              </a:spcBef>
              <a:spcAft>
                <a:spcPts val="0"/>
              </a:spcAft>
              <a:buSzPts val="1800"/>
              <a:buChar char="•"/>
              <a:defRPr/>
            </a:lvl5pPr>
            <a:lvl6pPr marL="2743200" lvl="5" indent="-342900" algn="l">
              <a:lnSpc>
                <a:spcPct val="110000"/>
              </a:lnSpc>
              <a:spcBef>
                <a:spcPts val="700"/>
              </a:spcBef>
              <a:spcAft>
                <a:spcPts val="0"/>
              </a:spcAft>
              <a:buSzPts val="1800"/>
              <a:buChar char="–"/>
              <a:defRPr/>
            </a:lvl6pPr>
            <a:lvl7pPr marL="3200400" lvl="6" indent="-342900" algn="l">
              <a:lnSpc>
                <a:spcPct val="110000"/>
              </a:lnSpc>
              <a:spcBef>
                <a:spcPts val="700"/>
              </a:spcBef>
              <a:spcAft>
                <a:spcPts val="0"/>
              </a:spcAft>
              <a:buSzPts val="1800"/>
              <a:buChar char="•"/>
              <a:defRPr/>
            </a:lvl7pPr>
            <a:lvl8pPr marL="3657600" lvl="7" indent="-342900" algn="l">
              <a:lnSpc>
                <a:spcPct val="110000"/>
              </a:lnSpc>
              <a:spcBef>
                <a:spcPts val="700"/>
              </a:spcBef>
              <a:spcAft>
                <a:spcPts val="0"/>
              </a:spcAft>
              <a:buSzPts val="1800"/>
              <a:buChar char="–"/>
              <a:defRPr/>
            </a:lvl8pPr>
            <a:lvl9pPr marL="4114800" lvl="8" indent="-342900" algn="l">
              <a:lnSpc>
                <a:spcPct val="110000"/>
              </a:lnSpc>
              <a:spcBef>
                <a:spcPts val="700"/>
              </a:spcBef>
              <a:spcAft>
                <a:spcPts val="0"/>
              </a:spcAft>
              <a:buSzPts val="1800"/>
              <a:buChar char="•"/>
              <a:defRPr/>
            </a:lvl9pPr>
          </a:lstStyle>
          <a:p>
            <a:endParaRPr/>
          </a:p>
        </p:txBody>
      </p:sp>
      <p:sp>
        <p:nvSpPr>
          <p:cNvPr id="64" name="Google Shape;64;p27"/>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7"/>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7"/>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67"/>
        <p:cNvGrpSpPr/>
        <p:nvPr/>
      </p:nvGrpSpPr>
      <p:grpSpPr>
        <a:xfrm>
          <a:off x="0" y="0"/>
          <a:ext cx="0" cy="0"/>
          <a:chOff x="0" y="0"/>
          <a:chExt cx="0" cy="0"/>
        </a:xfrm>
      </p:grpSpPr>
      <p:sp>
        <p:nvSpPr>
          <p:cNvPr id="68" name="Google Shape;68;p28"/>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8"/>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72"/>
        <p:cNvGrpSpPr/>
        <p:nvPr/>
      </p:nvGrpSpPr>
      <p:grpSpPr>
        <a:xfrm>
          <a:off x="0" y="0"/>
          <a:ext cx="0" cy="0"/>
          <a:chOff x="0" y="0"/>
          <a:chExt cx="0" cy="0"/>
        </a:xfrm>
      </p:grpSpPr>
      <p:sp>
        <p:nvSpPr>
          <p:cNvPr id="73" name="Google Shape;73;p29"/>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9"/>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9"/>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20"/>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2"/>
              </a:buClr>
              <a:buSzPts val="5100"/>
              <a:buFont typeface="Impact"/>
              <a:buNone/>
              <a:defRPr sz="5100" b="0" i="0" u="none" strike="noStrike" cap="none">
                <a:solidFill>
                  <a:schemeClr val="dk2"/>
                </a:solidFill>
                <a:latin typeface="Impact"/>
                <a:ea typeface="Impact"/>
                <a:cs typeface="Impact"/>
                <a:sym typeface="Impact"/>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0"/>
          <p:cNvSpPr txBox="1">
            <a:spLocks noGrp="1"/>
          </p:cNvSpPr>
          <p:nvPr>
            <p:ph type="body" idx="1"/>
          </p:nvPr>
        </p:nvSpPr>
        <p:spPr>
          <a:xfrm>
            <a:off x="1251678" y="2286001"/>
            <a:ext cx="10178322" cy="3593591"/>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110000"/>
              </a:lnSpc>
              <a:spcBef>
                <a:spcPts val="700"/>
              </a:spcBef>
              <a:spcAft>
                <a:spcPts val="0"/>
              </a:spcAft>
              <a:buClr>
                <a:schemeClr val="dk2"/>
              </a:buClr>
              <a:buSzPts val="2000"/>
              <a:buFont typeface="Arial"/>
              <a:buChar char="•"/>
              <a:defRPr sz="2000" b="0" i="0" u="none" strike="noStrike" cap="none">
                <a:solidFill>
                  <a:srgbClr val="595959"/>
                </a:solidFill>
                <a:latin typeface="Gill Sans"/>
                <a:ea typeface="Gill Sans"/>
                <a:cs typeface="Gill Sans"/>
                <a:sym typeface="Gill Sans"/>
              </a:defRPr>
            </a:lvl1pPr>
            <a:lvl2pPr marL="914400" marR="0" lvl="1" indent="-342900" algn="l" rtl="0">
              <a:lnSpc>
                <a:spcPct val="110000"/>
              </a:lnSpc>
              <a:spcBef>
                <a:spcPts val="700"/>
              </a:spcBef>
              <a:spcAft>
                <a:spcPts val="0"/>
              </a:spcAft>
              <a:buClr>
                <a:schemeClr val="dk2"/>
              </a:buClr>
              <a:buSzPts val="1800"/>
              <a:buFont typeface="Gill Sans"/>
              <a:buChar char="–"/>
              <a:defRPr sz="1800" b="0" i="0" u="none" strike="noStrike" cap="none">
                <a:solidFill>
                  <a:srgbClr val="595959"/>
                </a:solidFill>
                <a:latin typeface="Gill Sans"/>
                <a:ea typeface="Gill Sans"/>
                <a:cs typeface="Gill Sans"/>
                <a:sym typeface="Gill Sans"/>
              </a:defRPr>
            </a:lvl2pPr>
            <a:lvl3pPr marL="1371600" marR="0" lvl="2" indent="-330200" algn="l" rtl="0">
              <a:lnSpc>
                <a:spcPct val="110000"/>
              </a:lnSpc>
              <a:spcBef>
                <a:spcPts val="700"/>
              </a:spcBef>
              <a:spcAft>
                <a:spcPts val="0"/>
              </a:spcAft>
              <a:buClr>
                <a:schemeClr val="dk2"/>
              </a:buClr>
              <a:buSzPts val="1600"/>
              <a:buFont typeface="Arial"/>
              <a:buChar char="•"/>
              <a:defRPr sz="1600" b="0" i="0" u="none" strike="noStrike" cap="none">
                <a:solidFill>
                  <a:srgbClr val="595959"/>
                </a:solidFill>
                <a:latin typeface="Gill Sans"/>
                <a:ea typeface="Gill Sans"/>
                <a:cs typeface="Gill Sans"/>
                <a:sym typeface="Gill Sans"/>
              </a:defRPr>
            </a:lvl3pPr>
            <a:lvl4pPr marL="1828800" marR="0" lvl="3" indent="-317500" algn="l" rtl="0">
              <a:lnSpc>
                <a:spcPct val="110000"/>
              </a:lnSpc>
              <a:spcBef>
                <a:spcPts val="700"/>
              </a:spcBef>
              <a:spcAft>
                <a:spcPts val="0"/>
              </a:spcAft>
              <a:buClr>
                <a:schemeClr val="dk2"/>
              </a:buClr>
              <a:buSzPts val="1400"/>
              <a:buFont typeface="Gill Sans"/>
              <a:buChar char="–"/>
              <a:defRPr sz="1400" b="0" i="0" u="none" strike="noStrike" cap="none">
                <a:solidFill>
                  <a:srgbClr val="595959"/>
                </a:solidFill>
                <a:latin typeface="Gill Sans"/>
                <a:ea typeface="Gill Sans"/>
                <a:cs typeface="Gill Sans"/>
                <a:sym typeface="Gill Sans"/>
              </a:defRPr>
            </a:lvl4pPr>
            <a:lvl5pPr marL="2286000" marR="0" lvl="4" indent="-317500" algn="l" rtl="0">
              <a:lnSpc>
                <a:spcPct val="110000"/>
              </a:lnSpc>
              <a:spcBef>
                <a:spcPts val="700"/>
              </a:spcBef>
              <a:spcAft>
                <a:spcPts val="0"/>
              </a:spcAft>
              <a:buClr>
                <a:schemeClr val="dk2"/>
              </a:buClr>
              <a:buSzPts val="1400"/>
              <a:buFont typeface="Arial"/>
              <a:buChar char="•"/>
              <a:defRPr sz="1400" b="0" i="0" u="none" strike="noStrike" cap="none">
                <a:solidFill>
                  <a:srgbClr val="595959"/>
                </a:solidFill>
                <a:latin typeface="Gill Sans"/>
                <a:ea typeface="Gill Sans"/>
                <a:cs typeface="Gill Sans"/>
                <a:sym typeface="Gill Sans"/>
              </a:defRPr>
            </a:lvl5pPr>
            <a:lvl6pPr marL="2743200" marR="0" lvl="5" indent="-317500" algn="l" rtl="0">
              <a:lnSpc>
                <a:spcPct val="110000"/>
              </a:lnSpc>
              <a:spcBef>
                <a:spcPts val="700"/>
              </a:spcBef>
              <a:spcAft>
                <a:spcPts val="0"/>
              </a:spcAft>
              <a:buClr>
                <a:schemeClr val="dk2"/>
              </a:buClr>
              <a:buSzPts val="1400"/>
              <a:buFont typeface="Gill Sans"/>
              <a:buChar char="–"/>
              <a:defRPr sz="1400" b="0" i="0" u="none" strike="noStrike" cap="none">
                <a:solidFill>
                  <a:srgbClr val="595959"/>
                </a:solidFill>
                <a:latin typeface="Gill Sans"/>
                <a:ea typeface="Gill Sans"/>
                <a:cs typeface="Gill Sans"/>
                <a:sym typeface="Gill Sans"/>
              </a:defRPr>
            </a:lvl6pPr>
            <a:lvl7pPr marL="3200400" marR="0" lvl="6" indent="-317500" algn="l" rtl="0">
              <a:lnSpc>
                <a:spcPct val="110000"/>
              </a:lnSpc>
              <a:spcBef>
                <a:spcPts val="700"/>
              </a:spcBef>
              <a:spcAft>
                <a:spcPts val="0"/>
              </a:spcAft>
              <a:buClr>
                <a:schemeClr val="dk2"/>
              </a:buClr>
              <a:buSzPts val="1400"/>
              <a:buFont typeface="Arial"/>
              <a:buChar char="•"/>
              <a:defRPr sz="1400" b="0" i="0" u="none" strike="noStrike" cap="none">
                <a:solidFill>
                  <a:srgbClr val="595959"/>
                </a:solidFill>
                <a:latin typeface="Gill Sans"/>
                <a:ea typeface="Gill Sans"/>
                <a:cs typeface="Gill Sans"/>
                <a:sym typeface="Gill Sans"/>
              </a:defRPr>
            </a:lvl7pPr>
            <a:lvl8pPr marL="3657600" marR="0" lvl="7" indent="-317500" algn="l" rtl="0">
              <a:lnSpc>
                <a:spcPct val="110000"/>
              </a:lnSpc>
              <a:spcBef>
                <a:spcPts val="700"/>
              </a:spcBef>
              <a:spcAft>
                <a:spcPts val="0"/>
              </a:spcAft>
              <a:buClr>
                <a:schemeClr val="dk2"/>
              </a:buClr>
              <a:buSzPts val="1400"/>
              <a:buFont typeface="Gill Sans"/>
              <a:buChar char="–"/>
              <a:defRPr sz="1400" b="0" i="0" u="none" strike="noStrike" cap="none">
                <a:solidFill>
                  <a:srgbClr val="595959"/>
                </a:solidFill>
                <a:latin typeface="Gill Sans"/>
                <a:ea typeface="Gill Sans"/>
                <a:cs typeface="Gill Sans"/>
                <a:sym typeface="Gill Sans"/>
              </a:defRPr>
            </a:lvl8pPr>
            <a:lvl9pPr marL="4114800" marR="0" lvl="8" indent="-317500" algn="l" rtl="0">
              <a:lnSpc>
                <a:spcPct val="110000"/>
              </a:lnSpc>
              <a:spcBef>
                <a:spcPts val="700"/>
              </a:spcBef>
              <a:spcAft>
                <a:spcPts val="0"/>
              </a:spcAft>
              <a:buClr>
                <a:schemeClr val="dk2"/>
              </a:buClr>
              <a:buSzPts val="1400"/>
              <a:buFont typeface="Arial"/>
              <a:buChar char="•"/>
              <a:defRPr sz="1400" b="0" i="0" u="none" strike="noStrike" cap="none">
                <a:solidFill>
                  <a:srgbClr val="595959"/>
                </a:solidFill>
                <a:latin typeface="Gill Sans"/>
                <a:ea typeface="Gill Sans"/>
                <a:cs typeface="Gill Sans"/>
                <a:sym typeface="Gill Sans"/>
              </a:defRPr>
            </a:lvl9pPr>
          </a:lstStyle>
          <a:p>
            <a:endParaRPr/>
          </a:p>
        </p:txBody>
      </p:sp>
      <p:sp>
        <p:nvSpPr>
          <p:cNvPr id="8" name="Google Shape;8;p20"/>
          <p:cNvSpPr txBox="1">
            <a:spLocks noGrp="1"/>
          </p:cNvSpPr>
          <p:nvPr>
            <p:ph type="dt" idx="10"/>
          </p:nvPr>
        </p:nvSpPr>
        <p:spPr>
          <a:xfrm>
            <a:off x="1251678" y="6375679"/>
            <a:ext cx="2329722" cy="348462"/>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9" name="Google Shape;9;p20"/>
          <p:cNvSpPr txBox="1">
            <a:spLocks noGrp="1"/>
          </p:cNvSpPr>
          <p:nvPr>
            <p:ph type="ftr" idx="11"/>
          </p:nvPr>
        </p:nvSpPr>
        <p:spPr>
          <a:xfrm>
            <a:off x="4038600" y="6375679"/>
            <a:ext cx="4114800" cy="345796"/>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0" name="Google Shape;10;p20"/>
          <p:cNvSpPr txBox="1">
            <a:spLocks noGrp="1"/>
          </p:cNvSpPr>
          <p:nvPr>
            <p:ph type="sldNum" idx="12"/>
          </p:nvPr>
        </p:nvSpPr>
        <p:spPr>
          <a:xfrm>
            <a:off x="8610601" y="6375679"/>
            <a:ext cx="2819399" cy="345796"/>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Gill Sans"/>
                <a:ea typeface="Gill Sans"/>
                <a:cs typeface="Gill Sans"/>
                <a:sym typeface="Gill Sans"/>
              </a:defRPr>
            </a:lvl1pPr>
            <a:lvl2pPr marL="0" marR="0" lvl="1" indent="0" algn="r" rtl="0">
              <a:spcBef>
                <a:spcPts val="0"/>
              </a:spcBef>
              <a:buNone/>
              <a:defRPr sz="1200" b="0" i="0" u="none" strike="noStrike" cap="none">
                <a:solidFill>
                  <a:srgbClr val="595959"/>
                </a:solidFill>
                <a:latin typeface="Gill Sans"/>
                <a:ea typeface="Gill Sans"/>
                <a:cs typeface="Gill Sans"/>
                <a:sym typeface="Gill Sans"/>
              </a:defRPr>
            </a:lvl2pPr>
            <a:lvl3pPr marL="0" marR="0" lvl="2" indent="0" algn="r" rtl="0">
              <a:spcBef>
                <a:spcPts val="0"/>
              </a:spcBef>
              <a:buNone/>
              <a:defRPr sz="1200" b="0" i="0" u="none" strike="noStrike" cap="none">
                <a:solidFill>
                  <a:srgbClr val="595959"/>
                </a:solidFill>
                <a:latin typeface="Gill Sans"/>
                <a:ea typeface="Gill Sans"/>
                <a:cs typeface="Gill Sans"/>
                <a:sym typeface="Gill Sans"/>
              </a:defRPr>
            </a:lvl3pPr>
            <a:lvl4pPr marL="0" marR="0" lvl="3" indent="0" algn="r" rtl="0">
              <a:spcBef>
                <a:spcPts val="0"/>
              </a:spcBef>
              <a:buNone/>
              <a:defRPr sz="1200" b="0" i="0" u="none" strike="noStrike" cap="none">
                <a:solidFill>
                  <a:srgbClr val="595959"/>
                </a:solidFill>
                <a:latin typeface="Gill Sans"/>
                <a:ea typeface="Gill Sans"/>
                <a:cs typeface="Gill Sans"/>
                <a:sym typeface="Gill Sans"/>
              </a:defRPr>
            </a:lvl4pPr>
            <a:lvl5pPr marL="0" marR="0" lvl="4" indent="0" algn="r" rtl="0">
              <a:spcBef>
                <a:spcPts val="0"/>
              </a:spcBef>
              <a:buNone/>
              <a:defRPr sz="1200" b="0" i="0" u="none" strike="noStrike" cap="none">
                <a:solidFill>
                  <a:srgbClr val="595959"/>
                </a:solidFill>
                <a:latin typeface="Gill Sans"/>
                <a:ea typeface="Gill Sans"/>
                <a:cs typeface="Gill Sans"/>
                <a:sym typeface="Gill Sans"/>
              </a:defRPr>
            </a:lvl5pPr>
            <a:lvl6pPr marL="0" marR="0" lvl="5" indent="0" algn="r" rtl="0">
              <a:spcBef>
                <a:spcPts val="0"/>
              </a:spcBef>
              <a:buNone/>
              <a:defRPr sz="1200" b="0" i="0" u="none" strike="noStrike" cap="none">
                <a:solidFill>
                  <a:srgbClr val="595959"/>
                </a:solidFill>
                <a:latin typeface="Gill Sans"/>
                <a:ea typeface="Gill Sans"/>
                <a:cs typeface="Gill Sans"/>
                <a:sym typeface="Gill Sans"/>
              </a:defRPr>
            </a:lvl6pPr>
            <a:lvl7pPr marL="0" marR="0" lvl="6" indent="0" algn="r" rtl="0">
              <a:spcBef>
                <a:spcPts val="0"/>
              </a:spcBef>
              <a:buNone/>
              <a:defRPr sz="1200" b="0" i="0" u="none" strike="noStrike" cap="none">
                <a:solidFill>
                  <a:srgbClr val="595959"/>
                </a:solidFill>
                <a:latin typeface="Gill Sans"/>
                <a:ea typeface="Gill Sans"/>
                <a:cs typeface="Gill Sans"/>
                <a:sym typeface="Gill Sans"/>
              </a:defRPr>
            </a:lvl7pPr>
            <a:lvl8pPr marL="0" marR="0" lvl="7" indent="0" algn="r" rtl="0">
              <a:spcBef>
                <a:spcPts val="0"/>
              </a:spcBef>
              <a:buNone/>
              <a:defRPr sz="1200" b="0" i="0" u="none" strike="noStrike" cap="none">
                <a:solidFill>
                  <a:srgbClr val="595959"/>
                </a:solidFill>
                <a:latin typeface="Gill Sans"/>
                <a:ea typeface="Gill Sans"/>
                <a:cs typeface="Gill Sans"/>
                <a:sym typeface="Gill Sans"/>
              </a:defRPr>
            </a:lvl8pPr>
            <a:lvl9pPr marL="0" marR="0" lvl="8" indent="0" algn="r" rtl="0">
              <a:spcBef>
                <a:spcPts val="0"/>
              </a:spcBef>
              <a:buNone/>
              <a:defRPr sz="1200" b="0" i="0" u="none" strike="noStrike" cap="none">
                <a:solidFill>
                  <a:srgbClr val="595959"/>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nl-NL"/>
              <a:t>‹nr.›</a:t>
            </a:fld>
            <a:endParaRPr/>
          </a:p>
        </p:txBody>
      </p:sp>
      <p:sp>
        <p:nvSpPr>
          <p:cNvPr id="11" name="Google Shape;11;p20" title="Left scallop edge"/>
          <p:cNvSpPr/>
          <p:nvPr/>
        </p:nvSpPr>
        <p:spPr>
          <a:xfrm>
            <a:off x="0" y="0"/>
            <a:ext cx="885825" cy="6858000"/>
          </a:xfrm>
          <a:custGeom>
            <a:avLst/>
            <a:gdLst/>
            <a:ahLst/>
            <a:cxnLst/>
            <a:rect l="l" t="t" r="r" b="b"/>
            <a:pathLst>
              <a:path w="558" h="4320" extrusionOk="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dk2"/>
          </a:solidFill>
          <a:ln>
            <a:noFill/>
          </a:ln>
        </p:spPr>
        <p:txBody>
          <a:bodyPr/>
          <a:lstStyle/>
          <a:p>
            <a:endParaRPr lang="nl-NL"/>
          </a:p>
        </p:txBody>
      </p:sp>
      <p:sp>
        <p:nvSpPr>
          <p:cNvPr id="12" name="Google Shape;12;p20" title="right edge border"/>
          <p:cNvSpPr/>
          <p:nvPr/>
        </p:nvSpPr>
        <p:spPr>
          <a:xfrm>
            <a:off x="11908536" y="0"/>
            <a:ext cx="283464"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
          <p:cNvSpPr txBox="1">
            <a:spLocks noGrp="1"/>
          </p:cNvSpPr>
          <p:nvPr>
            <p:ph type="ctrTitle"/>
          </p:nvPr>
        </p:nvSpPr>
        <p:spPr>
          <a:xfrm>
            <a:off x="1078523" y="1098388"/>
            <a:ext cx="10318418" cy="439498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2"/>
              </a:buClr>
              <a:buSzPts val="10000"/>
              <a:buFont typeface="Impact"/>
              <a:buNone/>
            </a:pPr>
            <a:r>
              <a:rPr lang="nl-NL" dirty="0"/>
              <a:t>Basics of </a:t>
            </a:r>
            <a:br>
              <a:rPr lang="nl-NL" dirty="0"/>
            </a:br>
            <a:r>
              <a:rPr lang="nl-NL" dirty="0"/>
              <a:t>ESSAY WRITING</a:t>
            </a:r>
            <a:endParaRPr dirty="0"/>
          </a:p>
        </p:txBody>
      </p:sp>
      <p:sp>
        <p:nvSpPr>
          <p:cNvPr id="111" name="Google Shape;111;p1"/>
          <p:cNvSpPr txBox="1">
            <a:spLocks noGrp="1"/>
          </p:cNvSpPr>
          <p:nvPr>
            <p:ph type="subTitle" idx="1"/>
          </p:nvPr>
        </p:nvSpPr>
        <p:spPr>
          <a:xfrm>
            <a:off x="2215045" y="5979196"/>
            <a:ext cx="8045373" cy="742279"/>
          </a:xfrm>
          <a:prstGeom prst="rect">
            <a:avLst/>
          </a:prstGeom>
          <a:noFill/>
          <a:ln>
            <a:noFill/>
          </a:ln>
        </p:spPr>
        <p:txBody>
          <a:bodyPr spcFirstLastPara="1" wrap="square" lIns="91425" tIns="45700" rIns="91425" bIns="45700" anchor="t" anchorCtr="0">
            <a:normAutofit fontScale="70000" lnSpcReduction="20000"/>
          </a:bodyPr>
          <a:lstStyle/>
          <a:p>
            <a:pPr marL="0" lvl="0" indent="0">
              <a:spcBef>
                <a:spcPts val="0"/>
              </a:spcBef>
            </a:pPr>
            <a:endParaRPr lang="en-US" dirty="0"/>
          </a:p>
          <a:p>
            <a:pPr marL="0" lvl="0" indent="0">
              <a:spcBef>
                <a:spcPts val="0"/>
              </a:spcBef>
            </a:pPr>
            <a:r>
              <a:rPr lang="en-US" dirty="0"/>
              <a:t>    Presentation Basics of </a:t>
            </a:r>
            <a:r>
              <a:rPr lang="en-US" dirty="0" err="1"/>
              <a:t>Essday</a:t>
            </a:r>
            <a:r>
              <a:rPr lang="en-US" dirty="0"/>
              <a:t> Writing  © 2019 by Sarah Wyckaert is licensed under CC BY-SA 4.0. To view a copy of this license, visit https://creativecommons.org/licenses/by-sa/4.0/</a:t>
            </a:r>
          </a:p>
          <a:p>
            <a:pPr marL="0" lvl="0" indent="0" algn="ctr" rtl="0">
              <a:lnSpc>
                <a:spcPct val="100000"/>
              </a:lnSpc>
              <a:spcBef>
                <a:spcPts val="0"/>
              </a:spcBef>
              <a:spcAft>
                <a:spcPts val="0"/>
              </a:spcAft>
              <a:buSzPts val="20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1"/>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WRITE YOUR ESSAY</a:t>
            </a:r>
            <a:endParaRPr/>
          </a:p>
        </p:txBody>
      </p:sp>
      <p:sp>
        <p:nvSpPr>
          <p:cNvPr id="171" name="Google Shape;171;p11"/>
          <p:cNvSpPr txBox="1">
            <a:spLocks noGrp="1"/>
          </p:cNvSpPr>
          <p:nvPr>
            <p:ph type="body" idx="1"/>
          </p:nvPr>
        </p:nvSpPr>
        <p:spPr>
          <a:xfrm>
            <a:off x="1251678" y="2286001"/>
            <a:ext cx="10178322" cy="3593591"/>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Make it interesting</a:t>
            </a:r>
            <a:endParaRPr/>
          </a:p>
          <a:p>
            <a:pPr marL="228600" lvl="0" indent="-228600" algn="l" rtl="0">
              <a:lnSpc>
                <a:spcPct val="110000"/>
              </a:lnSpc>
              <a:spcBef>
                <a:spcPts val="700"/>
              </a:spcBef>
              <a:spcAft>
                <a:spcPts val="0"/>
              </a:spcAft>
              <a:buSzPts val="2000"/>
              <a:buChar char="•"/>
            </a:pPr>
            <a:r>
              <a:rPr lang="nl-NL"/>
              <a:t>Pay a lot of attention to capitalisation, spelling and punctuation</a:t>
            </a:r>
            <a:endParaRPr/>
          </a:p>
          <a:p>
            <a:pPr marL="228600" lvl="0" indent="-228600" algn="l" rtl="0">
              <a:lnSpc>
                <a:spcPct val="110000"/>
              </a:lnSpc>
              <a:spcBef>
                <a:spcPts val="700"/>
              </a:spcBef>
              <a:spcAft>
                <a:spcPts val="0"/>
              </a:spcAft>
              <a:buSzPts val="2000"/>
              <a:buChar char="•"/>
            </a:pPr>
            <a:r>
              <a:rPr lang="nl-NL"/>
              <a:t>You are allowed to use a dictionairy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2"/>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WHAT KINDS ARE THERE?</a:t>
            </a:r>
            <a:endParaRPr/>
          </a:p>
        </p:txBody>
      </p:sp>
      <p:sp>
        <p:nvSpPr>
          <p:cNvPr id="177" name="Google Shape;177;p12"/>
          <p:cNvSpPr txBox="1">
            <a:spLocks noGrp="1"/>
          </p:cNvSpPr>
          <p:nvPr>
            <p:ph type="body" idx="1"/>
          </p:nvPr>
        </p:nvSpPr>
        <p:spPr>
          <a:xfrm>
            <a:off x="1251678" y="2286001"/>
            <a:ext cx="10178322" cy="3593591"/>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2000"/>
              <a:buNone/>
            </a:pPr>
            <a:r>
              <a:rPr lang="nl-NL"/>
              <a:t>3 options:</a:t>
            </a:r>
            <a:endParaRPr/>
          </a:p>
          <a:p>
            <a:pPr marL="457200" lvl="0" indent="-457200" algn="l" rtl="0">
              <a:lnSpc>
                <a:spcPct val="110000"/>
              </a:lnSpc>
              <a:spcBef>
                <a:spcPts val="700"/>
              </a:spcBef>
              <a:spcAft>
                <a:spcPts val="0"/>
              </a:spcAft>
              <a:buSzPts val="2000"/>
              <a:buAutoNum type="arabicPeriod"/>
            </a:pPr>
            <a:r>
              <a:rPr lang="nl-NL"/>
              <a:t>you will have to write about something in a chronological order, it can be something you made up or a description of something in your life.</a:t>
            </a:r>
            <a:endParaRPr/>
          </a:p>
          <a:p>
            <a:pPr marL="457200" lvl="0" indent="-457200" algn="l" rtl="0">
              <a:lnSpc>
                <a:spcPct val="110000"/>
              </a:lnSpc>
              <a:spcBef>
                <a:spcPts val="700"/>
              </a:spcBef>
              <a:spcAft>
                <a:spcPts val="0"/>
              </a:spcAft>
              <a:buSzPts val="2000"/>
              <a:buAutoNum type="arabicPeriod"/>
            </a:pPr>
            <a:r>
              <a:rPr lang="nl-NL"/>
              <a:t>you will have to be for or against something and explain this, in the Anglia exam it will always say “discuss”.</a:t>
            </a:r>
            <a:endParaRPr/>
          </a:p>
          <a:p>
            <a:pPr marL="457200" lvl="0" indent="-457200" algn="l" rtl="0">
              <a:lnSpc>
                <a:spcPct val="110000"/>
              </a:lnSpc>
              <a:spcBef>
                <a:spcPts val="700"/>
              </a:spcBef>
              <a:spcAft>
                <a:spcPts val="0"/>
              </a:spcAft>
              <a:buSzPts val="2000"/>
              <a:buAutoNum type="arabicPeriod"/>
            </a:pPr>
            <a:r>
              <a:rPr lang="nl-NL"/>
              <a:t>you will have to answer a question or write a description of something, this is always something to do with your own personal preferences. Some of these can also be answered chronologically.</a:t>
            </a: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3"/>
          <p:cNvSpPr txBox="1">
            <a:spLocks noGrp="1"/>
          </p:cNvSpPr>
          <p:nvPr>
            <p:ph type="title"/>
          </p:nvPr>
        </p:nvSpPr>
        <p:spPr>
          <a:xfrm>
            <a:off x="913775" y="618517"/>
            <a:ext cx="10364451" cy="159617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OPTION 1: NARRATIVE ESSAY</a:t>
            </a:r>
            <a:endParaRPr/>
          </a:p>
        </p:txBody>
      </p:sp>
      <p:sp>
        <p:nvSpPr>
          <p:cNvPr id="183" name="Google Shape;183;p13"/>
          <p:cNvSpPr txBox="1">
            <a:spLocks noGrp="1"/>
          </p:cNvSpPr>
          <p:nvPr>
            <p:ph type="body" idx="1"/>
          </p:nvPr>
        </p:nvSpPr>
        <p:spPr>
          <a:xfrm>
            <a:off x="913774" y="2367092"/>
            <a:ext cx="51060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The lower the level, the more options that will ask for this</a:t>
            </a:r>
            <a:endParaRPr/>
          </a:p>
          <a:p>
            <a:pPr marL="228600" lvl="0" indent="-228600" algn="l" rtl="0">
              <a:lnSpc>
                <a:spcPct val="110000"/>
              </a:lnSpc>
              <a:spcBef>
                <a:spcPts val="700"/>
              </a:spcBef>
              <a:spcAft>
                <a:spcPts val="0"/>
              </a:spcAft>
              <a:buSzPts val="2000"/>
              <a:buChar char="•"/>
            </a:pPr>
            <a:r>
              <a:rPr lang="nl-NL"/>
              <a:t>You often have to be creative with it</a:t>
            </a:r>
            <a:endParaRPr/>
          </a:p>
          <a:p>
            <a:pPr marL="228600" lvl="0" indent="-228600" algn="l" rtl="0">
              <a:lnSpc>
                <a:spcPct val="110000"/>
              </a:lnSpc>
              <a:spcBef>
                <a:spcPts val="700"/>
              </a:spcBef>
              <a:spcAft>
                <a:spcPts val="0"/>
              </a:spcAft>
              <a:buSzPts val="2000"/>
              <a:buChar char="•"/>
            </a:pPr>
            <a:r>
              <a:rPr lang="nl-NL"/>
              <a:t>You can use fantasy or your own daily life, or mix them up!</a:t>
            </a:r>
            <a:endParaRPr/>
          </a:p>
          <a:p>
            <a:pPr marL="0" lvl="0" indent="0" algn="l" rtl="0">
              <a:lnSpc>
                <a:spcPct val="110000"/>
              </a:lnSpc>
              <a:spcBef>
                <a:spcPts val="700"/>
              </a:spcBef>
              <a:spcAft>
                <a:spcPts val="0"/>
              </a:spcAft>
              <a:buSzPts val="2000"/>
              <a:buNone/>
            </a:pPr>
            <a:endParaRPr/>
          </a:p>
        </p:txBody>
      </p:sp>
      <p:sp>
        <p:nvSpPr>
          <p:cNvPr id="184" name="Google Shape;184;p13"/>
          <p:cNvSpPr txBox="1">
            <a:spLocks noGrp="1"/>
          </p:cNvSpPr>
          <p:nvPr>
            <p:ph type="body" idx="2"/>
          </p:nvPr>
        </p:nvSpPr>
        <p:spPr>
          <a:xfrm>
            <a:off x="6172200" y="2367092"/>
            <a:ext cx="5105400" cy="3424107"/>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0000"/>
              </a:lnSpc>
              <a:spcBef>
                <a:spcPts val="0"/>
              </a:spcBef>
              <a:spcAft>
                <a:spcPts val="0"/>
              </a:spcAft>
              <a:buSzPct val="100000"/>
              <a:buNone/>
            </a:pPr>
            <a:r>
              <a:rPr lang="nl-NL" b="1" u="sng"/>
              <a:t>Examples of these kind of topics</a:t>
            </a:r>
            <a:endParaRPr/>
          </a:p>
          <a:p>
            <a:pPr marL="228600" lvl="0" indent="-228600" algn="l" rtl="0">
              <a:lnSpc>
                <a:spcPct val="110000"/>
              </a:lnSpc>
              <a:spcBef>
                <a:spcPts val="700"/>
              </a:spcBef>
              <a:spcAft>
                <a:spcPts val="0"/>
              </a:spcAft>
              <a:buSzPct val="100000"/>
              <a:buChar char="•"/>
            </a:pPr>
            <a:r>
              <a:rPr lang="nl-NL"/>
              <a:t>I opened the box and when I looked inside...Finish the story.</a:t>
            </a:r>
            <a:endParaRPr/>
          </a:p>
          <a:p>
            <a:pPr marL="228600" lvl="0" indent="-228600" algn="l" rtl="0">
              <a:lnSpc>
                <a:spcPct val="110000"/>
              </a:lnSpc>
              <a:spcBef>
                <a:spcPts val="700"/>
              </a:spcBef>
              <a:spcAft>
                <a:spcPts val="0"/>
              </a:spcAft>
              <a:buSzPct val="100000"/>
              <a:buChar char="•"/>
            </a:pPr>
            <a:r>
              <a:rPr lang="nl-NL"/>
              <a:t>Describe a typical day of Summer in your country.</a:t>
            </a:r>
            <a:endParaRPr/>
          </a:p>
          <a:p>
            <a:pPr marL="228600" lvl="0" indent="-228600" algn="l" rtl="0">
              <a:lnSpc>
                <a:spcPct val="110000"/>
              </a:lnSpc>
              <a:spcBef>
                <a:spcPts val="700"/>
              </a:spcBef>
              <a:spcAft>
                <a:spcPts val="0"/>
              </a:spcAft>
              <a:buSzPct val="100000"/>
              <a:buChar char="•"/>
            </a:pPr>
            <a:r>
              <a:rPr lang="nl-NL"/>
              <a:t>Describe what you see on your way to school</a:t>
            </a:r>
            <a:endParaRPr/>
          </a:p>
          <a:p>
            <a:pPr marL="228600" lvl="0" indent="-228600" algn="l" rtl="0">
              <a:lnSpc>
                <a:spcPct val="110000"/>
              </a:lnSpc>
              <a:spcBef>
                <a:spcPts val="700"/>
              </a:spcBef>
              <a:spcAft>
                <a:spcPts val="0"/>
              </a:spcAft>
              <a:buSzPct val="100000"/>
              <a:buChar char="•"/>
            </a:pPr>
            <a:r>
              <a:rPr lang="nl-NL"/>
              <a:t>Make an account of a day you had to make an important decision.</a:t>
            </a:r>
            <a:endParaRPr/>
          </a:p>
          <a:p>
            <a:pPr marL="228600" lvl="0" indent="-228600" algn="l" rtl="0">
              <a:lnSpc>
                <a:spcPct val="110000"/>
              </a:lnSpc>
              <a:spcBef>
                <a:spcPts val="700"/>
              </a:spcBef>
              <a:spcAft>
                <a:spcPts val="0"/>
              </a:spcAft>
              <a:buSzPct val="100000"/>
              <a:buChar char="•"/>
            </a:pPr>
            <a:r>
              <a:rPr lang="nl-NL"/>
              <a:t>A bad day</a:t>
            </a:r>
            <a:endParaRPr/>
          </a:p>
          <a:p>
            <a:pPr marL="228600" lvl="0" indent="-228600" algn="l" rtl="0">
              <a:lnSpc>
                <a:spcPct val="110000"/>
              </a:lnSpc>
              <a:spcBef>
                <a:spcPts val="700"/>
              </a:spcBef>
              <a:spcAft>
                <a:spcPts val="0"/>
              </a:spcAft>
              <a:buSzPct val="100000"/>
              <a:buChar char="•"/>
            </a:pPr>
            <a:r>
              <a:rPr lang="nl-NL"/>
              <a:t>The best day of my life</a:t>
            </a:r>
            <a:endParaRPr/>
          </a:p>
          <a:p>
            <a:pPr marL="0" lvl="0" indent="0" algn="l" rtl="0">
              <a:lnSpc>
                <a:spcPct val="110000"/>
              </a:lnSpc>
              <a:spcBef>
                <a:spcPts val="700"/>
              </a:spcBef>
              <a:spcAft>
                <a:spcPts val="0"/>
              </a:spcAft>
              <a:buSzPct val="1000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4"/>
          <p:cNvSpPr txBox="1">
            <a:spLocks noGrp="1"/>
          </p:cNvSpPr>
          <p:nvPr>
            <p:ph type="title"/>
          </p:nvPr>
        </p:nvSpPr>
        <p:spPr>
          <a:xfrm>
            <a:off x="913775" y="618517"/>
            <a:ext cx="10364451" cy="159617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OPTION 2: ARGUMENTATIVE ESSAY</a:t>
            </a:r>
            <a:endParaRPr/>
          </a:p>
        </p:txBody>
      </p:sp>
      <p:sp>
        <p:nvSpPr>
          <p:cNvPr id="190" name="Google Shape;190;p14"/>
          <p:cNvSpPr txBox="1">
            <a:spLocks noGrp="1"/>
          </p:cNvSpPr>
          <p:nvPr>
            <p:ph type="body" idx="1"/>
          </p:nvPr>
        </p:nvSpPr>
        <p:spPr>
          <a:xfrm>
            <a:off x="913774" y="2367092"/>
            <a:ext cx="51060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Masters has only this</a:t>
            </a:r>
            <a:endParaRPr/>
          </a:p>
          <a:p>
            <a:pPr marL="228600" lvl="0" indent="-228600" algn="l" rtl="0">
              <a:lnSpc>
                <a:spcPct val="110000"/>
              </a:lnSpc>
              <a:spcBef>
                <a:spcPts val="700"/>
              </a:spcBef>
              <a:spcAft>
                <a:spcPts val="0"/>
              </a:spcAft>
              <a:buSzPts val="2000"/>
              <a:buChar char="•"/>
            </a:pPr>
            <a:r>
              <a:rPr lang="nl-NL"/>
              <a:t>The higher the level, the more you will have to work with facts</a:t>
            </a:r>
            <a:endParaRPr/>
          </a:p>
          <a:p>
            <a:pPr marL="228600" lvl="0" indent="-228600" algn="l" rtl="0">
              <a:lnSpc>
                <a:spcPct val="110000"/>
              </a:lnSpc>
              <a:spcBef>
                <a:spcPts val="700"/>
              </a:spcBef>
              <a:spcAft>
                <a:spcPts val="0"/>
              </a:spcAft>
              <a:buSzPts val="2000"/>
              <a:buChar char="•"/>
            </a:pPr>
            <a:r>
              <a:rPr lang="nl-NL"/>
              <a:t>You use your own opinion, but make sure that it proves something, you have to explain the reason for your opinion</a:t>
            </a:r>
            <a:endParaRPr/>
          </a:p>
        </p:txBody>
      </p:sp>
      <p:sp>
        <p:nvSpPr>
          <p:cNvPr id="191" name="Google Shape;191;p14"/>
          <p:cNvSpPr txBox="1">
            <a:spLocks noGrp="1"/>
          </p:cNvSpPr>
          <p:nvPr>
            <p:ph type="body" idx="2"/>
          </p:nvPr>
        </p:nvSpPr>
        <p:spPr>
          <a:xfrm>
            <a:off x="6172200" y="2367092"/>
            <a:ext cx="5105400" cy="3424107"/>
          </a:xfrm>
          <a:prstGeom prst="rect">
            <a:avLst/>
          </a:prstGeom>
          <a:noFill/>
          <a:ln>
            <a:noFill/>
          </a:ln>
        </p:spPr>
        <p:txBody>
          <a:bodyPr spcFirstLastPara="1" wrap="square" lIns="91425" tIns="45700" rIns="91425" bIns="45700" anchor="t" anchorCtr="0">
            <a:normAutofit fontScale="85000" lnSpcReduction="10000"/>
          </a:bodyPr>
          <a:lstStyle/>
          <a:p>
            <a:pPr marL="228600" lvl="0" indent="-228600" algn="l" rtl="0">
              <a:lnSpc>
                <a:spcPct val="110000"/>
              </a:lnSpc>
              <a:spcBef>
                <a:spcPts val="0"/>
              </a:spcBef>
              <a:spcAft>
                <a:spcPts val="0"/>
              </a:spcAft>
              <a:buSzPct val="100000"/>
              <a:buChar char="•"/>
            </a:pPr>
            <a:r>
              <a:rPr lang="nl-NL" b="1" u="sng"/>
              <a:t>Examples of these kind of topics</a:t>
            </a:r>
            <a:endParaRPr/>
          </a:p>
          <a:p>
            <a:pPr marL="228600" lvl="0" indent="-228600" algn="l" rtl="0">
              <a:lnSpc>
                <a:spcPct val="110000"/>
              </a:lnSpc>
              <a:spcBef>
                <a:spcPts val="700"/>
              </a:spcBef>
              <a:spcAft>
                <a:spcPts val="0"/>
              </a:spcAft>
              <a:buSzPct val="100000"/>
              <a:buChar char="•"/>
            </a:pPr>
            <a:r>
              <a:rPr lang="nl-NL"/>
              <a:t>Doing sport at school is a waste of time. Discuss.</a:t>
            </a:r>
            <a:endParaRPr/>
          </a:p>
          <a:p>
            <a:pPr marL="228600" lvl="0" indent="-228600" algn="l" rtl="0">
              <a:lnSpc>
                <a:spcPct val="110000"/>
              </a:lnSpc>
              <a:spcBef>
                <a:spcPts val="700"/>
              </a:spcBef>
              <a:spcAft>
                <a:spcPts val="0"/>
              </a:spcAft>
              <a:buSzPct val="100000"/>
              <a:buChar char="•"/>
            </a:pPr>
            <a:r>
              <a:rPr lang="nl-NL"/>
              <a:t>Traditional family values have changed a lot over the past 100 years. Discuss.</a:t>
            </a:r>
            <a:endParaRPr/>
          </a:p>
          <a:p>
            <a:pPr marL="228600" lvl="0" indent="-228600" algn="l" rtl="0">
              <a:lnSpc>
                <a:spcPct val="110000"/>
              </a:lnSpc>
              <a:spcBef>
                <a:spcPts val="700"/>
              </a:spcBef>
              <a:spcAft>
                <a:spcPts val="0"/>
              </a:spcAft>
              <a:buSzPct val="100000"/>
              <a:buChar char="•"/>
            </a:pPr>
            <a:r>
              <a:rPr lang="nl-NL"/>
              <a:t>Inventions, designs and symbols, literary or artistic works such as novels, music and films, are all examples of Intellectual Property. Intellectual Property law, in which owners have exclusive rights to their ‘creations’, are wrong in principal and unworkable in practice. Discuss. (masters)</a:t>
            </a:r>
            <a:endParaRPr/>
          </a:p>
          <a:p>
            <a:pPr marL="228600" lvl="0" indent="-120650" algn="l" rtl="0">
              <a:lnSpc>
                <a:spcPct val="110000"/>
              </a:lnSpc>
              <a:spcBef>
                <a:spcPts val="700"/>
              </a:spcBef>
              <a:spcAft>
                <a:spcPts val="0"/>
              </a:spcAft>
              <a:buSzPct val="100000"/>
              <a:buNone/>
            </a:pPr>
            <a:endParaRPr/>
          </a:p>
          <a:p>
            <a:pPr marL="228600" lvl="0" indent="-120650" algn="l" rtl="0">
              <a:lnSpc>
                <a:spcPct val="110000"/>
              </a:lnSpc>
              <a:spcBef>
                <a:spcPts val="700"/>
              </a:spcBef>
              <a:spcAft>
                <a:spcPts val="0"/>
              </a:spcAft>
              <a:buSzPct val="100000"/>
              <a:buNone/>
            </a:pPr>
            <a:endParaRPr/>
          </a:p>
          <a:p>
            <a:pPr marL="228600" lvl="0" indent="-120650" algn="l" rtl="0">
              <a:lnSpc>
                <a:spcPct val="110000"/>
              </a:lnSpc>
              <a:spcBef>
                <a:spcPts val="700"/>
              </a:spcBef>
              <a:spcAft>
                <a:spcPts val="0"/>
              </a:spcAft>
              <a:buSzPct val="1000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15"/>
          <p:cNvSpPr txBox="1">
            <a:spLocks noGrp="1"/>
          </p:cNvSpPr>
          <p:nvPr>
            <p:ph type="title"/>
          </p:nvPr>
        </p:nvSpPr>
        <p:spPr>
          <a:xfrm>
            <a:off x="913775" y="618517"/>
            <a:ext cx="10364451" cy="159617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OPTION 3: DESCRIBING OR ANSWERING A QUESTION</a:t>
            </a:r>
            <a:endParaRPr/>
          </a:p>
        </p:txBody>
      </p:sp>
      <p:sp>
        <p:nvSpPr>
          <p:cNvPr id="197" name="Google Shape;197;p15"/>
          <p:cNvSpPr txBox="1">
            <a:spLocks noGrp="1"/>
          </p:cNvSpPr>
          <p:nvPr>
            <p:ph type="body" idx="1"/>
          </p:nvPr>
        </p:nvSpPr>
        <p:spPr>
          <a:xfrm>
            <a:off x="913774" y="2367092"/>
            <a:ext cx="51060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Sometimes you can answer these topics chronologically as well</a:t>
            </a:r>
            <a:endParaRPr/>
          </a:p>
          <a:p>
            <a:pPr marL="228600" lvl="0" indent="-228600" algn="l" rtl="0">
              <a:lnSpc>
                <a:spcPct val="110000"/>
              </a:lnSpc>
              <a:spcBef>
                <a:spcPts val="700"/>
              </a:spcBef>
              <a:spcAft>
                <a:spcPts val="0"/>
              </a:spcAft>
              <a:buSzPts val="2000"/>
              <a:buChar char="•"/>
            </a:pPr>
            <a:r>
              <a:rPr lang="nl-NL"/>
              <a:t>It’s a mix of facts and your surroundings</a:t>
            </a:r>
            <a:endParaRPr/>
          </a:p>
          <a:p>
            <a:pPr marL="228600" lvl="0" indent="-101600" algn="l" rtl="0">
              <a:lnSpc>
                <a:spcPct val="110000"/>
              </a:lnSpc>
              <a:spcBef>
                <a:spcPts val="700"/>
              </a:spcBef>
              <a:spcAft>
                <a:spcPts val="0"/>
              </a:spcAft>
              <a:buSzPts val="2000"/>
              <a:buNone/>
            </a:pPr>
            <a:endParaRPr/>
          </a:p>
        </p:txBody>
      </p:sp>
      <p:sp>
        <p:nvSpPr>
          <p:cNvPr id="198" name="Google Shape;198;p15"/>
          <p:cNvSpPr txBox="1">
            <a:spLocks noGrp="1"/>
          </p:cNvSpPr>
          <p:nvPr>
            <p:ph type="body" idx="2"/>
          </p:nvPr>
        </p:nvSpPr>
        <p:spPr>
          <a:xfrm>
            <a:off x="6172200" y="2367092"/>
            <a:ext cx="5105400" cy="3424107"/>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110000"/>
              </a:lnSpc>
              <a:spcBef>
                <a:spcPts val="0"/>
              </a:spcBef>
              <a:spcAft>
                <a:spcPts val="0"/>
              </a:spcAft>
              <a:buSzPts val="2000"/>
              <a:buChar char="•"/>
            </a:pPr>
            <a:r>
              <a:rPr lang="nl-NL" b="1" u="sng"/>
              <a:t>Examples of these kind of topics</a:t>
            </a:r>
            <a:endParaRPr/>
          </a:p>
          <a:p>
            <a:pPr marL="228600" lvl="0" indent="-228600" algn="l" rtl="0">
              <a:lnSpc>
                <a:spcPct val="110000"/>
              </a:lnSpc>
              <a:spcBef>
                <a:spcPts val="700"/>
              </a:spcBef>
              <a:spcAft>
                <a:spcPts val="0"/>
              </a:spcAft>
              <a:buSzPts val="2000"/>
              <a:buChar char="•"/>
            </a:pPr>
            <a:r>
              <a:rPr lang="nl-NL"/>
              <a:t>My neighbourhood</a:t>
            </a:r>
            <a:endParaRPr/>
          </a:p>
          <a:p>
            <a:pPr marL="228600" lvl="0" indent="-228600" algn="l" rtl="0">
              <a:lnSpc>
                <a:spcPct val="110000"/>
              </a:lnSpc>
              <a:spcBef>
                <a:spcPts val="700"/>
              </a:spcBef>
              <a:spcAft>
                <a:spcPts val="0"/>
              </a:spcAft>
              <a:buSzPts val="2000"/>
              <a:buChar char="•"/>
            </a:pPr>
            <a:r>
              <a:rPr lang="nl-NL"/>
              <a:t>The worst teacher ever</a:t>
            </a:r>
            <a:endParaRPr/>
          </a:p>
          <a:p>
            <a:pPr marL="228600" lvl="0" indent="-228600" algn="l" rtl="0">
              <a:lnSpc>
                <a:spcPct val="110000"/>
              </a:lnSpc>
              <a:spcBef>
                <a:spcPts val="700"/>
              </a:spcBef>
              <a:spcAft>
                <a:spcPts val="0"/>
              </a:spcAft>
              <a:buSzPts val="2000"/>
              <a:buChar char="•"/>
            </a:pPr>
            <a:r>
              <a:rPr lang="nl-NL"/>
              <a:t>Imagine you lived in a castle, what is it like?</a:t>
            </a:r>
            <a:endParaRPr/>
          </a:p>
          <a:p>
            <a:pPr marL="228600" lvl="0" indent="-228600" algn="l" rtl="0">
              <a:lnSpc>
                <a:spcPct val="110000"/>
              </a:lnSpc>
              <a:spcBef>
                <a:spcPts val="700"/>
              </a:spcBef>
              <a:spcAft>
                <a:spcPts val="0"/>
              </a:spcAft>
              <a:buSzPts val="2000"/>
              <a:buChar char="•"/>
            </a:pPr>
            <a:r>
              <a:rPr lang="nl-NL"/>
              <a:t>Which famous person would you like to meet, what would you ask them?</a:t>
            </a:r>
            <a:endParaRPr/>
          </a:p>
          <a:p>
            <a:pPr marL="228600" lvl="0" indent="-228600" algn="l" rtl="0">
              <a:lnSpc>
                <a:spcPct val="110000"/>
              </a:lnSpc>
              <a:spcBef>
                <a:spcPts val="700"/>
              </a:spcBef>
              <a:spcAft>
                <a:spcPts val="0"/>
              </a:spcAft>
              <a:buSzPts val="2000"/>
              <a:buChar char="•"/>
            </a:pPr>
            <a:r>
              <a:rPr lang="nl-NL"/>
              <a:t>What would your perfect job look like?</a:t>
            </a:r>
            <a:endParaRPr/>
          </a:p>
          <a:p>
            <a:pPr marL="228600" lvl="0" indent="-228600" algn="l" rtl="0">
              <a:lnSpc>
                <a:spcPct val="110000"/>
              </a:lnSpc>
              <a:spcBef>
                <a:spcPts val="700"/>
              </a:spcBef>
              <a:spcAft>
                <a:spcPts val="0"/>
              </a:spcAft>
              <a:buSzPts val="2000"/>
              <a:buChar char="•"/>
            </a:pPr>
            <a:r>
              <a:rPr lang="nl-NL"/>
              <a:t>What are the advantages &amp; disadvantages of…?</a:t>
            </a: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6"/>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ESSAY STRUCTURE(DIFFERENT IF YOU WRITE A STORY)</a:t>
            </a:r>
            <a:endParaRPr/>
          </a:p>
        </p:txBody>
      </p:sp>
      <p:sp>
        <p:nvSpPr>
          <p:cNvPr id="204" name="Google Shape;204;p16"/>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u="sng"/>
              <a:t>Introduction</a:t>
            </a:r>
            <a:br>
              <a:rPr lang="nl-NL"/>
            </a:br>
            <a:r>
              <a:rPr lang="nl-NL"/>
              <a:t>Get the reader’s attention and explain what you are going to talk about in general and what points you are going to make. </a:t>
            </a:r>
            <a:br>
              <a:rPr lang="nl-NL"/>
            </a:br>
            <a:r>
              <a:rPr lang="nl-NL"/>
              <a:t>Thesis statement &gt; for argumentative essays only</a:t>
            </a:r>
            <a:endParaRPr/>
          </a:p>
          <a:p>
            <a:pPr marL="228600" lvl="0" indent="-101600" algn="l" rtl="0">
              <a:lnSpc>
                <a:spcPct val="110000"/>
              </a:lnSpc>
              <a:spcBef>
                <a:spcPts val="700"/>
              </a:spcBef>
              <a:spcAft>
                <a:spcPts val="0"/>
              </a:spcAft>
              <a:buSzPts val="2000"/>
              <a:buNone/>
            </a:pPr>
            <a:endParaRPr/>
          </a:p>
          <a:p>
            <a:pPr marL="228600" lvl="0" indent="-228600" algn="l" rtl="0">
              <a:lnSpc>
                <a:spcPct val="110000"/>
              </a:lnSpc>
              <a:spcBef>
                <a:spcPts val="700"/>
              </a:spcBef>
              <a:spcAft>
                <a:spcPts val="0"/>
              </a:spcAft>
              <a:buSzPts val="2000"/>
              <a:buChar char="•"/>
            </a:pPr>
            <a:r>
              <a:rPr lang="nl-NL" u="sng"/>
              <a:t>Paragraph 1</a:t>
            </a:r>
            <a:br>
              <a:rPr lang="nl-NL"/>
            </a:br>
            <a:r>
              <a:rPr lang="nl-NL"/>
              <a:t>first sentence states the main idea of this paragraph</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7"/>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ct val="100000"/>
              <a:buFont typeface="Impact"/>
              <a:buNone/>
            </a:pPr>
            <a:r>
              <a:rPr lang="nl-NL"/>
              <a:t>COMPOSITION STRUCTURE(DIFFERENT IF YOU WRITE A STORY)</a:t>
            </a:r>
            <a:endParaRPr/>
          </a:p>
        </p:txBody>
      </p:sp>
      <p:sp>
        <p:nvSpPr>
          <p:cNvPr id="210" name="Google Shape;210;p17"/>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u="sng"/>
              <a:t>Paragraph 2 and so on</a:t>
            </a:r>
            <a:br>
              <a:rPr lang="nl-NL"/>
            </a:br>
            <a:r>
              <a:rPr lang="nl-NL"/>
              <a:t>First sentence links to previous paragraph and states main idea of the paragraph</a:t>
            </a:r>
            <a:endParaRPr/>
          </a:p>
          <a:p>
            <a:pPr marL="228600" lvl="0" indent="-101600" algn="l" rtl="0">
              <a:lnSpc>
                <a:spcPct val="110000"/>
              </a:lnSpc>
              <a:spcBef>
                <a:spcPts val="700"/>
              </a:spcBef>
              <a:spcAft>
                <a:spcPts val="0"/>
              </a:spcAft>
              <a:buSzPts val="2000"/>
              <a:buNone/>
            </a:pPr>
            <a:endParaRPr/>
          </a:p>
          <a:p>
            <a:pPr marL="228600" lvl="0" indent="-228600" algn="l" rtl="0">
              <a:lnSpc>
                <a:spcPct val="110000"/>
              </a:lnSpc>
              <a:spcBef>
                <a:spcPts val="700"/>
              </a:spcBef>
              <a:spcAft>
                <a:spcPts val="0"/>
              </a:spcAft>
              <a:buSzPts val="2000"/>
              <a:buChar char="•"/>
            </a:pPr>
            <a:r>
              <a:rPr lang="nl-NL" u="sng"/>
              <a:t>Conclusion</a:t>
            </a:r>
            <a:br>
              <a:rPr lang="nl-NL"/>
            </a:br>
            <a:r>
              <a:rPr lang="nl-NL"/>
              <a:t>Links everything together, sums it all up again </a:t>
            </a:r>
            <a:br>
              <a:rPr lang="nl-NL"/>
            </a:br>
            <a:r>
              <a:rPr lang="nl-NL"/>
              <a:t>Nothing new in there</a:t>
            </a:r>
            <a:br>
              <a:rPr lang="nl-NL"/>
            </a:br>
            <a:r>
              <a:rPr lang="nl-NL"/>
              <a:t>repeat your points made in short and prove why your thesisstatement is true(argumentative essay only)</a:t>
            </a:r>
            <a:br>
              <a:rPr lang="nl-NL"/>
            </a:b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8"/>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TRY AND SEE WHAT YOUR OPTIONS ARE</a:t>
            </a:r>
            <a:endParaRPr/>
          </a:p>
        </p:txBody>
      </p:sp>
      <p:sp>
        <p:nvSpPr>
          <p:cNvPr id="216" name="Google Shape;216;p18"/>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fontScale="85000" lnSpcReduction="20000"/>
          </a:bodyPr>
          <a:lstStyle/>
          <a:p>
            <a:pPr marL="228600" lvl="0" indent="-228600" algn="l" rtl="0">
              <a:lnSpc>
                <a:spcPct val="110000"/>
              </a:lnSpc>
              <a:spcBef>
                <a:spcPts val="0"/>
              </a:spcBef>
              <a:spcAft>
                <a:spcPts val="0"/>
              </a:spcAft>
              <a:buSzPct val="100000"/>
              <a:buChar char="•"/>
            </a:pPr>
            <a:r>
              <a:rPr lang="nl-NL"/>
              <a:t>Make sure you have the correct level of the exam</a:t>
            </a:r>
            <a:endParaRPr/>
          </a:p>
          <a:p>
            <a:pPr marL="228600" lvl="0" indent="-228600" algn="l" rtl="0">
              <a:lnSpc>
                <a:spcPct val="110000"/>
              </a:lnSpc>
              <a:spcBef>
                <a:spcPts val="700"/>
              </a:spcBef>
              <a:spcAft>
                <a:spcPts val="0"/>
              </a:spcAft>
              <a:buSzPct val="100000"/>
              <a:buChar char="•"/>
            </a:pPr>
            <a:r>
              <a:rPr lang="nl-NL"/>
              <a:t>Look at the possible topics for writing</a:t>
            </a:r>
            <a:endParaRPr/>
          </a:p>
          <a:p>
            <a:pPr marL="228600" lvl="0" indent="-228600" algn="l" rtl="0">
              <a:lnSpc>
                <a:spcPct val="110000"/>
              </a:lnSpc>
              <a:spcBef>
                <a:spcPts val="700"/>
              </a:spcBef>
              <a:spcAft>
                <a:spcPts val="0"/>
              </a:spcAft>
              <a:buSzPct val="100000"/>
              <a:buChar char="•"/>
            </a:pPr>
            <a:r>
              <a:rPr lang="nl-NL"/>
              <a:t>Try to figure out what type they are of the three options and find out what you like best</a:t>
            </a:r>
            <a:endParaRPr/>
          </a:p>
          <a:p>
            <a:pPr marL="228600" lvl="0" indent="-228600" algn="l" rtl="0">
              <a:lnSpc>
                <a:spcPct val="110000"/>
              </a:lnSpc>
              <a:spcBef>
                <a:spcPts val="700"/>
              </a:spcBef>
              <a:spcAft>
                <a:spcPts val="0"/>
              </a:spcAft>
              <a:buSzPct val="100000"/>
              <a:buChar char="•"/>
            </a:pPr>
            <a:r>
              <a:rPr lang="nl-NL"/>
              <a:t>Start writing an essay plan:</a:t>
            </a:r>
            <a:br>
              <a:rPr lang="nl-NL"/>
            </a:br>
            <a:r>
              <a:rPr lang="nl-NL"/>
              <a:t>What will it say in the different paragraphs, in short</a:t>
            </a:r>
            <a:endParaRPr/>
          </a:p>
          <a:p>
            <a:pPr marL="228600" lvl="0" indent="-120650" algn="l" rtl="0">
              <a:lnSpc>
                <a:spcPct val="110000"/>
              </a:lnSpc>
              <a:spcBef>
                <a:spcPts val="700"/>
              </a:spcBef>
              <a:spcAft>
                <a:spcPts val="0"/>
              </a:spcAft>
              <a:buSzPct val="100000"/>
              <a:buNone/>
            </a:pPr>
            <a:endParaRPr/>
          </a:p>
          <a:p>
            <a:pPr marL="0" lvl="0" indent="0" algn="l" rtl="0">
              <a:lnSpc>
                <a:spcPct val="110000"/>
              </a:lnSpc>
              <a:spcBef>
                <a:spcPts val="700"/>
              </a:spcBef>
              <a:spcAft>
                <a:spcPts val="0"/>
              </a:spcAft>
              <a:buSzPct val="42553"/>
              <a:buNone/>
            </a:pPr>
            <a:br>
              <a:rPr lang="nl-NL"/>
            </a:br>
            <a:r>
              <a:rPr lang="nl-NL" sz="4700" b="1">
                <a:solidFill>
                  <a:schemeClr val="dk2"/>
                </a:solidFill>
              </a:rPr>
              <a:t>You may not start writing until I have seen your composition/essay plan</a:t>
            </a:r>
            <a:endParaRPr sz="4700" b="1">
              <a:solidFill>
                <a:schemeClr val="dk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9"/>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BRAINSTORM</a:t>
            </a:r>
            <a:endParaRPr/>
          </a:p>
        </p:txBody>
      </p:sp>
      <p:sp>
        <p:nvSpPr>
          <p:cNvPr id="222" name="Google Shape;222;p19"/>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Intro:  how are you introducing your topic in an interesting way?</a:t>
            </a:r>
            <a:br>
              <a:rPr lang="nl-NL"/>
            </a:br>
            <a:r>
              <a:rPr lang="nl-NL"/>
              <a:t>What is going to be your thesis statement(not if it is a story)</a:t>
            </a:r>
            <a:endParaRPr/>
          </a:p>
          <a:p>
            <a:pPr marL="228600" lvl="0" indent="-228600" algn="l" rtl="0">
              <a:lnSpc>
                <a:spcPct val="110000"/>
              </a:lnSpc>
              <a:spcBef>
                <a:spcPts val="700"/>
              </a:spcBef>
              <a:spcAft>
                <a:spcPts val="0"/>
              </a:spcAft>
              <a:buSzPts val="2000"/>
              <a:buChar char="•"/>
            </a:pPr>
            <a:r>
              <a:rPr lang="nl-NL"/>
              <a:t>Paragraphs: which point are you going to make in each paragraph? You will need 3 of these. Not the case if you write a story</a:t>
            </a:r>
            <a:endParaRPr/>
          </a:p>
          <a:p>
            <a:pPr marL="228600" lvl="0" indent="-228600" algn="l" rtl="0">
              <a:lnSpc>
                <a:spcPct val="110000"/>
              </a:lnSpc>
              <a:spcBef>
                <a:spcPts val="700"/>
              </a:spcBef>
              <a:spcAft>
                <a:spcPts val="0"/>
              </a:spcAft>
              <a:buSzPts val="2000"/>
              <a:buChar char="•"/>
            </a:pPr>
            <a:r>
              <a:rPr lang="nl-NL"/>
              <a:t>Conclusion: this will be a repetition of the points you made in the paragraphs and the repeating of the thesis statement, unless you write a story.</a:t>
            </a: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AC8F8A-B65A-F12D-A80D-8E874B82390F}"/>
              </a:ext>
            </a:extLst>
          </p:cNvPr>
          <p:cNvSpPr>
            <a:spLocks noGrp="1"/>
          </p:cNvSpPr>
          <p:nvPr>
            <p:ph type="title"/>
          </p:nvPr>
        </p:nvSpPr>
        <p:spPr/>
        <p:txBody>
          <a:bodyPr/>
          <a:lstStyle/>
          <a:p>
            <a:endParaRPr lang="nl-NL"/>
          </a:p>
        </p:txBody>
      </p:sp>
      <p:sp>
        <p:nvSpPr>
          <p:cNvPr id="3" name="Tijdelijke aanduiding voor tekst 2">
            <a:extLst>
              <a:ext uri="{FF2B5EF4-FFF2-40B4-BE49-F238E27FC236}">
                <a16:creationId xmlns:a16="http://schemas.microsoft.com/office/drawing/2014/main" id="{F8D82906-3DF0-1F42-E647-47969DED9814}"/>
              </a:ext>
            </a:extLst>
          </p:cNvPr>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035891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3"/>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MISTAKES OFTEN MADE in writing</a:t>
            </a:r>
            <a:endParaRPr/>
          </a:p>
        </p:txBody>
      </p:sp>
      <p:sp>
        <p:nvSpPr>
          <p:cNvPr id="123" name="Google Shape;123;p3"/>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To/too: too = te(veel) &amp; ook</a:t>
            </a:r>
            <a:endParaRPr/>
          </a:p>
          <a:p>
            <a:pPr marL="228600" lvl="0" indent="-228600" algn="l" rtl="0">
              <a:lnSpc>
                <a:spcPct val="110000"/>
              </a:lnSpc>
              <a:spcBef>
                <a:spcPts val="700"/>
              </a:spcBef>
              <a:spcAft>
                <a:spcPts val="0"/>
              </a:spcAft>
              <a:buSzPts val="2000"/>
              <a:buChar char="•"/>
            </a:pPr>
            <a:r>
              <a:rPr lang="nl-NL"/>
              <a:t>“Ik” is always capitalised “i” I</a:t>
            </a:r>
            <a:endParaRPr/>
          </a:p>
          <a:p>
            <a:pPr marL="228600" lvl="0" indent="-228600" algn="l" rtl="0">
              <a:lnSpc>
                <a:spcPct val="110000"/>
              </a:lnSpc>
              <a:spcBef>
                <a:spcPts val="700"/>
              </a:spcBef>
              <a:spcAft>
                <a:spcPts val="0"/>
              </a:spcAft>
              <a:buSzPts val="2000"/>
              <a:buChar char="•"/>
            </a:pPr>
            <a:r>
              <a:rPr lang="nl-NL"/>
              <a:t>Full is a short word and needs double l, behind another word always just 1: beautiful, handful etc.</a:t>
            </a:r>
            <a:endParaRPr/>
          </a:p>
          <a:p>
            <a:pPr marL="228600" lvl="0" indent="-228600" algn="l" rtl="0">
              <a:lnSpc>
                <a:spcPct val="110000"/>
              </a:lnSpc>
              <a:spcBef>
                <a:spcPts val="700"/>
              </a:spcBef>
              <a:spcAft>
                <a:spcPts val="0"/>
              </a:spcAft>
              <a:buSzPts val="2000"/>
              <a:buChar char="•"/>
            </a:pPr>
            <a:r>
              <a:rPr lang="nl-NL"/>
              <a:t>Wanna/gonna etc. = not allowed in writing. Write want to, going to</a:t>
            </a:r>
            <a:endParaRPr/>
          </a:p>
          <a:p>
            <a:pPr marL="228600" lvl="0" indent="-228600" algn="l" rtl="0">
              <a:lnSpc>
                <a:spcPct val="110000"/>
              </a:lnSpc>
              <a:spcBef>
                <a:spcPts val="700"/>
              </a:spcBef>
              <a:spcAft>
                <a:spcPts val="0"/>
              </a:spcAft>
              <a:buSzPts val="2000"/>
              <a:buChar char="•"/>
            </a:pPr>
            <a:r>
              <a:rPr lang="nl-NL"/>
              <a:t>Bad titles</a:t>
            </a:r>
            <a:endParaRPr/>
          </a:p>
          <a:p>
            <a:pPr marL="228600" lvl="0" indent="-228600" algn="l" rtl="0">
              <a:lnSpc>
                <a:spcPct val="110000"/>
              </a:lnSpc>
              <a:spcBef>
                <a:spcPts val="700"/>
              </a:spcBef>
              <a:spcAft>
                <a:spcPts val="0"/>
              </a:spcAft>
              <a:buSzPts val="2000"/>
              <a:buChar char="•"/>
            </a:pPr>
            <a:r>
              <a:rPr lang="nl-NL"/>
              <a:t>Numbers 1-9 not written out, you have to write them(one, nine)</a:t>
            </a:r>
            <a:endParaRPr/>
          </a:p>
          <a:p>
            <a:pPr marL="228600" lvl="0" indent="-228600" algn="l" rtl="0">
              <a:lnSpc>
                <a:spcPct val="110000"/>
              </a:lnSpc>
              <a:spcBef>
                <a:spcPts val="700"/>
              </a:spcBef>
              <a:spcAft>
                <a:spcPts val="0"/>
              </a:spcAft>
              <a:buSzPts val="2000"/>
              <a:buChar char="•"/>
            </a:pPr>
            <a:r>
              <a:rPr lang="nl-NL"/>
              <a:t>Barely any sequencing words used, you need them to structure your work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4"/>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INTRODUCTION FOR ESSAYS</a:t>
            </a:r>
            <a:endParaRPr/>
          </a:p>
        </p:txBody>
      </p:sp>
      <p:sp>
        <p:nvSpPr>
          <p:cNvPr id="129" name="Google Shape;129;p4"/>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2000"/>
              <a:buNone/>
            </a:pPr>
            <a:r>
              <a:rPr lang="nl-NL"/>
              <a:t>Very bad:</a:t>
            </a:r>
            <a:br>
              <a:rPr lang="nl-NL"/>
            </a:br>
            <a:r>
              <a:rPr lang="nl-NL"/>
              <a:t>- Today I am writing about</a:t>
            </a:r>
            <a:br>
              <a:rPr lang="nl-NL"/>
            </a:br>
            <a:r>
              <a:rPr lang="nl-NL"/>
              <a:t>- In my essay I’m going to talke about</a:t>
            </a:r>
            <a:br>
              <a:rPr lang="nl-NL"/>
            </a:br>
            <a:r>
              <a:rPr lang="nl-NL"/>
              <a:t>- other examples</a:t>
            </a:r>
            <a:endParaRPr/>
          </a:p>
          <a:p>
            <a:pPr marL="0" lvl="0" indent="0" algn="l" rtl="0">
              <a:lnSpc>
                <a:spcPct val="110000"/>
              </a:lnSpc>
              <a:spcBef>
                <a:spcPts val="700"/>
              </a:spcBef>
              <a:spcAft>
                <a:spcPts val="0"/>
              </a:spcAft>
              <a:buSzPts val="2000"/>
              <a:buNone/>
            </a:pPr>
            <a:r>
              <a:rPr lang="nl-NL"/>
              <a:t>This is what you do in speecht </a:t>
            </a:r>
            <a:r>
              <a:rPr lang="nl-NL" b="1"/>
              <a:t>not</a:t>
            </a:r>
            <a:r>
              <a:rPr lang="nl-NL"/>
              <a:t> in writing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5"/>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WAYS TO START AN ESSAY</a:t>
            </a:r>
            <a:endParaRPr/>
          </a:p>
        </p:txBody>
      </p:sp>
      <p:sp>
        <p:nvSpPr>
          <p:cNvPr id="135" name="Google Shape;135;p5"/>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State an interesting fact</a:t>
            </a:r>
            <a:endParaRPr/>
          </a:p>
          <a:p>
            <a:pPr marL="228600" lvl="0" indent="-228600" algn="l" rtl="0">
              <a:lnSpc>
                <a:spcPct val="110000"/>
              </a:lnSpc>
              <a:spcBef>
                <a:spcPts val="700"/>
              </a:spcBef>
              <a:spcAft>
                <a:spcPts val="0"/>
              </a:spcAft>
              <a:buSzPts val="2000"/>
              <a:buChar char="•"/>
            </a:pPr>
            <a:r>
              <a:rPr lang="nl-NL"/>
              <a:t>Ask a question</a:t>
            </a:r>
            <a:endParaRPr/>
          </a:p>
          <a:p>
            <a:pPr marL="228600" lvl="0" indent="-228600" algn="l" rtl="0">
              <a:lnSpc>
                <a:spcPct val="110000"/>
              </a:lnSpc>
              <a:spcBef>
                <a:spcPts val="700"/>
              </a:spcBef>
              <a:spcAft>
                <a:spcPts val="0"/>
              </a:spcAft>
              <a:buSzPts val="2000"/>
              <a:buChar char="•"/>
            </a:pPr>
            <a:r>
              <a:rPr lang="nl-NL"/>
              <a:t>Compare present and past</a:t>
            </a:r>
            <a:endParaRPr/>
          </a:p>
          <a:p>
            <a:pPr marL="228600" lvl="0" indent="-228600" algn="l" rtl="0">
              <a:lnSpc>
                <a:spcPct val="110000"/>
              </a:lnSpc>
              <a:spcBef>
                <a:spcPts val="700"/>
              </a:spcBef>
              <a:spcAft>
                <a:spcPts val="0"/>
              </a:spcAft>
              <a:buSzPts val="2000"/>
              <a:buChar char="•"/>
            </a:pPr>
            <a:r>
              <a:rPr lang="nl-NL"/>
              <a:t>Compare the idea and the reality</a:t>
            </a:r>
            <a:endParaRPr/>
          </a:p>
          <a:p>
            <a:pPr marL="228600" lvl="0" indent="-228600" algn="l" rtl="0">
              <a:lnSpc>
                <a:spcPct val="110000"/>
              </a:lnSpc>
              <a:spcBef>
                <a:spcPts val="700"/>
              </a:spcBef>
              <a:spcAft>
                <a:spcPts val="0"/>
              </a:spcAft>
              <a:buSzPts val="2000"/>
              <a:buChar char="•"/>
            </a:pPr>
            <a:r>
              <a:rPr lang="nl-NL"/>
              <a:t>Reveal a secret</a:t>
            </a:r>
            <a:endParaRPr/>
          </a:p>
          <a:p>
            <a:pPr marL="228600" lvl="0" indent="-228600" algn="l" rtl="0">
              <a:lnSpc>
                <a:spcPct val="110000"/>
              </a:lnSpc>
              <a:spcBef>
                <a:spcPts val="700"/>
              </a:spcBef>
              <a:spcAft>
                <a:spcPts val="0"/>
              </a:spcAft>
              <a:buSzPts val="2000"/>
              <a:buChar char="•"/>
            </a:pPr>
            <a:r>
              <a:rPr lang="nl-NL"/>
              <a:t>Make an observation</a:t>
            </a:r>
            <a:endParaRPr/>
          </a:p>
          <a:p>
            <a:pPr marL="228600" lvl="0" indent="-228600" algn="l" rtl="0">
              <a:lnSpc>
                <a:spcPct val="110000"/>
              </a:lnSpc>
              <a:spcBef>
                <a:spcPts val="700"/>
              </a:spcBef>
              <a:spcAft>
                <a:spcPts val="0"/>
              </a:spcAft>
              <a:buSzPts val="2000"/>
              <a:buChar char="•"/>
            </a:pPr>
            <a:r>
              <a:rPr lang="nl-NL"/>
              <a:t>Describe a process</a:t>
            </a:r>
            <a:endParaRPr/>
          </a:p>
          <a:p>
            <a:pPr marL="228600" lvl="0" indent="-228600" algn="l" rtl="0">
              <a:lnSpc>
                <a:spcPct val="110000"/>
              </a:lnSpc>
              <a:spcBef>
                <a:spcPts val="700"/>
              </a:spcBef>
              <a:spcAft>
                <a:spcPts val="0"/>
              </a:spcAft>
              <a:buSzPts val="2000"/>
              <a:buChar char="•"/>
            </a:pPr>
            <a:r>
              <a:rPr lang="nl-NL"/>
              <a:t>Start with a joke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EVERYBODY SHOULD BE A VEGETARIAN</a:t>
            </a:r>
            <a:endParaRPr/>
          </a:p>
        </p:txBody>
      </p:sp>
      <p:sp>
        <p:nvSpPr>
          <p:cNvPr id="141" name="Google Shape;141;p6"/>
          <p:cNvSpPr txBox="1">
            <a:spLocks noGrp="1"/>
          </p:cNvSpPr>
          <p:nvPr>
            <p:ph type="body" idx="1"/>
          </p:nvPr>
        </p:nvSpPr>
        <p:spPr>
          <a:xfrm>
            <a:off x="913774" y="2367092"/>
            <a:ext cx="10363826" cy="3424107"/>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State an interesting fact</a:t>
            </a:r>
            <a:endParaRPr/>
          </a:p>
          <a:p>
            <a:pPr marL="228600" lvl="0" indent="-228600" algn="l" rtl="0">
              <a:lnSpc>
                <a:spcPct val="110000"/>
              </a:lnSpc>
              <a:spcBef>
                <a:spcPts val="700"/>
              </a:spcBef>
              <a:spcAft>
                <a:spcPts val="0"/>
              </a:spcAft>
              <a:buSzPts val="2000"/>
              <a:buChar char="•"/>
            </a:pPr>
            <a:r>
              <a:rPr lang="nl-NL"/>
              <a:t>Ask a question</a:t>
            </a:r>
            <a:endParaRPr/>
          </a:p>
          <a:p>
            <a:pPr marL="228600" lvl="0" indent="-228600" algn="l" rtl="0">
              <a:lnSpc>
                <a:spcPct val="110000"/>
              </a:lnSpc>
              <a:spcBef>
                <a:spcPts val="700"/>
              </a:spcBef>
              <a:spcAft>
                <a:spcPts val="0"/>
              </a:spcAft>
              <a:buSzPts val="2000"/>
              <a:buChar char="•"/>
            </a:pPr>
            <a:r>
              <a:rPr lang="nl-NL"/>
              <a:t>Compare present and past</a:t>
            </a:r>
            <a:endParaRPr/>
          </a:p>
          <a:p>
            <a:pPr marL="228600" lvl="0" indent="-228600" algn="l" rtl="0">
              <a:lnSpc>
                <a:spcPct val="110000"/>
              </a:lnSpc>
              <a:spcBef>
                <a:spcPts val="700"/>
              </a:spcBef>
              <a:spcAft>
                <a:spcPts val="0"/>
              </a:spcAft>
              <a:buSzPts val="2000"/>
              <a:buChar char="•"/>
            </a:pPr>
            <a:r>
              <a:rPr lang="nl-NL"/>
              <a:t>Compare the idea and the reality</a:t>
            </a:r>
            <a:endParaRPr/>
          </a:p>
          <a:p>
            <a:pPr marL="228600" lvl="0" indent="-228600" algn="l" rtl="0">
              <a:lnSpc>
                <a:spcPct val="110000"/>
              </a:lnSpc>
              <a:spcBef>
                <a:spcPts val="700"/>
              </a:spcBef>
              <a:spcAft>
                <a:spcPts val="0"/>
              </a:spcAft>
              <a:buSzPts val="2000"/>
              <a:buChar char="•"/>
            </a:pPr>
            <a:r>
              <a:rPr lang="nl-NL"/>
              <a:t>Reveal a secret</a:t>
            </a:r>
            <a:endParaRPr/>
          </a:p>
          <a:p>
            <a:pPr marL="228600" lvl="0" indent="-228600" algn="l" rtl="0">
              <a:lnSpc>
                <a:spcPct val="110000"/>
              </a:lnSpc>
              <a:spcBef>
                <a:spcPts val="700"/>
              </a:spcBef>
              <a:spcAft>
                <a:spcPts val="0"/>
              </a:spcAft>
              <a:buSzPts val="2000"/>
              <a:buChar char="•"/>
            </a:pPr>
            <a:r>
              <a:rPr lang="nl-NL"/>
              <a:t>Make an observation</a:t>
            </a:r>
            <a:endParaRPr/>
          </a:p>
          <a:p>
            <a:pPr marL="228600" lvl="0" indent="-228600" algn="l" rtl="0">
              <a:lnSpc>
                <a:spcPct val="110000"/>
              </a:lnSpc>
              <a:spcBef>
                <a:spcPts val="700"/>
              </a:spcBef>
              <a:spcAft>
                <a:spcPts val="0"/>
              </a:spcAft>
              <a:buSzPts val="2000"/>
              <a:buChar char="•"/>
            </a:pPr>
            <a:r>
              <a:rPr lang="nl-NL"/>
              <a:t>Start with a joke</a:t>
            </a: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7"/>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EVERYBODY SHOULD BE A VEGETARIAN</a:t>
            </a:r>
            <a:endParaRPr/>
          </a:p>
        </p:txBody>
      </p:sp>
      <p:graphicFrame>
        <p:nvGraphicFramePr>
          <p:cNvPr id="147" name="Google Shape;147;p7"/>
          <p:cNvGraphicFramePr/>
          <p:nvPr/>
        </p:nvGraphicFramePr>
        <p:xfrm>
          <a:off x="104502" y="1637211"/>
          <a:ext cx="3000000" cy="3000000"/>
        </p:xfrm>
        <a:graphic>
          <a:graphicData uri="http://schemas.openxmlformats.org/drawingml/2006/table">
            <a:tbl>
              <a:tblPr firstRow="1" bandRow="1">
                <a:noFill/>
                <a:tableStyleId>{A295BEDC-FBDA-4B6D-9F54-FE31AF03553D}</a:tableStyleId>
              </a:tblPr>
              <a:tblGrid>
                <a:gridCol w="3701150">
                  <a:extLst>
                    <a:ext uri="{9D8B030D-6E8A-4147-A177-3AD203B41FA5}">
                      <a16:colId xmlns:a16="http://schemas.microsoft.com/office/drawing/2014/main" val="20000"/>
                    </a:ext>
                  </a:extLst>
                </a:gridCol>
                <a:gridCol w="8229600">
                  <a:extLst>
                    <a:ext uri="{9D8B030D-6E8A-4147-A177-3AD203B41FA5}">
                      <a16:colId xmlns:a16="http://schemas.microsoft.com/office/drawing/2014/main" val="20001"/>
                    </a:ext>
                  </a:extLst>
                </a:gridCol>
              </a:tblGrid>
              <a:tr h="394950">
                <a:tc>
                  <a:txBody>
                    <a:bodyPr/>
                    <a:lstStyle/>
                    <a:p>
                      <a:pPr marL="0" marR="0" lvl="0" indent="0" algn="ctr" rtl="0">
                        <a:spcBef>
                          <a:spcPts val="0"/>
                        </a:spcBef>
                        <a:spcAft>
                          <a:spcPts val="0"/>
                        </a:spcAft>
                        <a:buNone/>
                      </a:pPr>
                      <a:r>
                        <a:rPr lang="nl-NL" sz="1800" u="none" strike="noStrike" cap="none"/>
                        <a:t>Type</a:t>
                      </a:r>
                      <a:endParaRPr sz="1800" u="none" strike="noStrike" cap="none"/>
                    </a:p>
                  </a:txBody>
                  <a:tcPr marL="91450" marR="91450" marT="45725" marB="45725"/>
                </a:tc>
                <a:tc>
                  <a:txBody>
                    <a:bodyPr/>
                    <a:lstStyle/>
                    <a:p>
                      <a:pPr marL="0" marR="0" lvl="0" indent="0" algn="ctr" rtl="0">
                        <a:spcBef>
                          <a:spcPts val="0"/>
                        </a:spcBef>
                        <a:spcAft>
                          <a:spcPts val="0"/>
                        </a:spcAft>
                        <a:buNone/>
                      </a:pPr>
                      <a:r>
                        <a:rPr lang="nl-NL" sz="1800" u="none" strike="noStrike" cap="none"/>
                        <a:t>What you could write</a:t>
                      </a:r>
                      <a:endParaRPr sz="1800" u="none" strike="noStrike" cap="none"/>
                    </a:p>
                  </a:txBody>
                  <a:tcPr marL="91450" marR="91450" marT="45725" marB="45725"/>
                </a:tc>
                <a:extLst>
                  <a:ext uri="{0D108BD9-81ED-4DB2-BD59-A6C34878D82A}">
                    <a16:rowId xmlns:a16="http://schemas.microsoft.com/office/drawing/2014/main" val="10000"/>
                  </a:ext>
                </a:extLst>
              </a:tr>
              <a:tr h="6816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STATE AN INTERESTING FACT</a:t>
                      </a:r>
                      <a:endParaRPr sz="2000" b="0" i="0" u="none" strike="noStrike" cap="none">
                        <a:solidFill>
                          <a:schemeClr val="dk1"/>
                        </a:solidFill>
                        <a:latin typeface="Twentieth Century"/>
                        <a:ea typeface="Twentieth Century"/>
                        <a:cs typeface="Twentieth Century"/>
                        <a:sym typeface="Twentieth Century"/>
                      </a:endParaRPr>
                    </a:p>
                  </a:txBody>
                  <a:tcPr marL="91450" marR="91450" marT="45725" marB="45725"/>
                </a:tc>
                <a:tc>
                  <a:txBody>
                    <a:bodyPr/>
                    <a:lstStyle/>
                    <a:p>
                      <a:pPr marL="0" marR="0" lvl="0" indent="0" algn="l" rtl="0">
                        <a:spcBef>
                          <a:spcPts val="0"/>
                        </a:spcBef>
                        <a:spcAft>
                          <a:spcPts val="0"/>
                        </a:spcAft>
                        <a:buNone/>
                      </a:pPr>
                      <a:r>
                        <a:rPr lang="nl-NL" sz="1800" u="none" strike="noStrike" cap="none">
                          <a:solidFill>
                            <a:schemeClr val="dk1"/>
                          </a:solidFill>
                        </a:rPr>
                        <a:t>These days, up to 50% of green house gases is caused by cattle kept for the meat industry.</a:t>
                      </a:r>
                      <a:endParaRPr sz="1800">
                        <a:solidFill>
                          <a:schemeClr val="dk1"/>
                        </a:solidFill>
                      </a:endParaRPr>
                    </a:p>
                  </a:txBody>
                  <a:tcPr marL="91450" marR="91450" marT="45725" marB="45725"/>
                </a:tc>
                <a:extLst>
                  <a:ext uri="{0D108BD9-81ED-4DB2-BD59-A6C34878D82A}">
                    <a16:rowId xmlns:a16="http://schemas.microsoft.com/office/drawing/2014/main" val="10001"/>
                  </a:ext>
                </a:extLst>
              </a:tr>
              <a:tr h="6816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ASK A QUESTION</a:t>
                      </a:r>
                      <a:endParaRPr/>
                    </a:p>
                  </a:txBody>
                  <a:tcPr marL="91450" marR="91450" marT="45725" marB="45725"/>
                </a:tc>
                <a:tc>
                  <a:txBody>
                    <a:bodyPr/>
                    <a:lstStyle/>
                    <a:p>
                      <a:pPr marL="0" marR="0" lvl="0" indent="0" algn="l" rtl="0">
                        <a:spcBef>
                          <a:spcPts val="0"/>
                        </a:spcBef>
                        <a:spcAft>
                          <a:spcPts val="0"/>
                        </a:spcAft>
                        <a:buNone/>
                      </a:pPr>
                      <a:r>
                        <a:rPr lang="nl-NL" sz="1800">
                          <a:solidFill>
                            <a:schemeClr val="dk1"/>
                          </a:solidFill>
                        </a:rPr>
                        <a:t>Do you love animals? Don’t you think it’s strange that you can love them and eat them at the same time?</a:t>
                      </a:r>
                      <a:endParaRPr sz="1800">
                        <a:solidFill>
                          <a:schemeClr val="dk1"/>
                        </a:solidFill>
                      </a:endParaRPr>
                    </a:p>
                  </a:txBody>
                  <a:tcPr marL="91450" marR="91450" marT="45725" marB="45725"/>
                </a:tc>
                <a:extLst>
                  <a:ext uri="{0D108BD9-81ED-4DB2-BD59-A6C34878D82A}">
                    <a16:rowId xmlns:a16="http://schemas.microsoft.com/office/drawing/2014/main" val="10002"/>
                  </a:ext>
                </a:extLst>
              </a:tr>
              <a:tr h="6816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COMPARE PRESENT AND PAST</a:t>
                      </a:r>
                      <a:endParaRPr/>
                    </a:p>
                  </a:txBody>
                  <a:tcPr marL="91450" marR="91450" marT="45725" marB="45725"/>
                </a:tc>
                <a:tc>
                  <a:txBody>
                    <a:bodyPr/>
                    <a:lstStyle/>
                    <a:p>
                      <a:pPr marL="0" marR="0" lvl="0" indent="0" algn="l" rtl="0">
                        <a:spcBef>
                          <a:spcPts val="0"/>
                        </a:spcBef>
                        <a:spcAft>
                          <a:spcPts val="0"/>
                        </a:spcAft>
                        <a:buNone/>
                      </a:pPr>
                      <a:r>
                        <a:rPr lang="nl-NL" sz="1800">
                          <a:solidFill>
                            <a:schemeClr val="dk1"/>
                          </a:solidFill>
                        </a:rPr>
                        <a:t>In the past we didn’t know that pigs are as smart as a 2 year old, but even now that we do, we stilll</a:t>
                      </a:r>
                      <a:endParaRPr sz="1800">
                        <a:solidFill>
                          <a:schemeClr val="dk1"/>
                        </a:solidFill>
                      </a:endParaRPr>
                    </a:p>
                  </a:txBody>
                  <a:tcPr marL="91450" marR="91450" marT="45725" marB="45725"/>
                </a:tc>
                <a:extLst>
                  <a:ext uri="{0D108BD9-81ED-4DB2-BD59-A6C34878D82A}">
                    <a16:rowId xmlns:a16="http://schemas.microsoft.com/office/drawing/2014/main" val="10003"/>
                  </a:ext>
                </a:extLst>
              </a:tr>
              <a:tr h="4589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COMPARE THE IDEA AND THE REALITY</a:t>
                      </a:r>
                      <a:endParaRPr sz="2000" b="0" i="0" u="none" strike="noStrike" cap="none">
                        <a:solidFill>
                          <a:schemeClr val="dk1"/>
                        </a:solidFill>
                        <a:latin typeface="Twentieth Century"/>
                        <a:ea typeface="Twentieth Century"/>
                        <a:cs typeface="Twentieth Century"/>
                        <a:sym typeface="Twentieth Century"/>
                      </a:endParaRPr>
                    </a:p>
                  </a:txBody>
                  <a:tcPr marL="91450" marR="91450" marT="45725" marB="45725"/>
                </a:tc>
                <a:tc>
                  <a:txBody>
                    <a:bodyPr/>
                    <a:lstStyle/>
                    <a:p>
                      <a:pPr marL="0" marR="0" lvl="0" indent="0" algn="l" rtl="0">
                        <a:spcBef>
                          <a:spcPts val="0"/>
                        </a:spcBef>
                        <a:spcAft>
                          <a:spcPts val="0"/>
                        </a:spcAft>
                        <a:buNone/>
                      </a:pPr>
                      <a:r>
                        <a:rPr lang="nl-NL" sz="1800">
                          <a:solidFill>
                            <a:schemeClr val="dk1"/>
                          </a:solidFill>
                        </a:rPr>
                        <a:t>The “beter leven” mark on meat tells you these animals have actually had an OK life, in reality it’s hard to say that 2 weeks added to your life span are that much of an improvement.</a:t>
                      </a:r>
                      <a:endParaRPr sz="1800">
                        <a:solidFill>
                          <a:schemeClr val="dk1"/>
                        </a:solidFill>
                      </a:endParaRPr>
                    </a:p>
                  </a:txBody>
                  <a:tcPr marL="91450" marR="91450" marT="45725" marB="45725"/>
                </a:tc>
                <a:extLst>
                  <a:ext uri="{0D108BD9-81ED-4DB2-BD59-A6C34878D82A}">
                    <a16:rowId xmlns:a16="http://schemas.microsoft.com/office/drawing/2014/main" val="10004"/>
                  </a:ext>
                </a:extLst>
              </a:tr>
              <a:tr h="4589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REVEAL A SECRET</a:t>
                      </a:r>
                      <a:endParaRPr sz="2000" b="0" i="0" u="none" strike="noStrike" cap="none">
                        <a:solidFill>
                          <a:schemeClr val="dk1"/>
                        </a:solidFill>
                        <a:latin typeface="Twentieth Century"/>
                        <a:ea typeface="Twentieth Century"/>
                        <a:cs typeface="Twentieth Century"/>
                        <a:sym typeface="Twentieth Century"/>
                      </a:endParaRPr>
                    </a:p>
                  </a:txBody>
                  <a:tcPr marL="91450" marR="91450" marT="45725" marB="45725"/>
                </a:tc>
                <a:tc>
                  <a:txBody>
                    <a:bodyPr/>
                    <a:lstStyle/>
                    <a:p>
                      <a:pPr marL="0" marR="0" lvl="0" indent="0" algn="l" rtl="0">
                        <a:spcBef>
                          <a:spcPts val="0"/>
                        </a:spcBef>
                        <a:spcAft>
                          <a:spcPts val="0"/>
                        </a:spcAft>
                        <a:buNone/>
                      </a:pPr>
                      <a:r>
                        <a:rPr lang="nl-NL" sz="1800">
                          <a:solidFill>
                            <a:schemeClr val="dk1"/>
                          </a:solidFill>
                        </a:rPr>
                        <a:t>As a child, I cried every time I had to eat meat, but nowadays it seems that I don’t have a problem with it anymore.</a:t>
                      </a:r>
                      <a:endParaRPr sz="1800">
                        <a:solidFill>
                          <a:schemeClr val="dk1"/>
                        </a:solidFill>
                      </a:endParaRPr>
                    </a:p>
                  </a:txBody>
                  <a:tcPr marL="91450" marR="91450" marT="45725" marB="45725"/>
                </a:tc>
                <a:extLst>
                  <a:ext uri="{0D108BD9-81ED-4DB2-BD59-A6C34878D82A}">
                    <a16:rowId xmlns:a16="http://schemas.microsoft.com/office/drawing/2014/main" val="10005"/>
                  </a:ext>
                </a:extLst>
              </a:tr>
              <a:tr h="4589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MAKE AN OBSERVATION</a:t>
                      </a:r>
                      <a:endParaRPr sz="2000" b="0" i="0" u="none" strike="noStrike" cap="none">
                        <a:solidFill>
                          <a:schemeClr val="dk1"/>
                        </a:solidFill>
                        <a:latin typeface="Twentieth Century"/>
                        <a:ea typeface="Twentieth Century"/>
                        <a:cs typeface="Twentieth Century"/>
                        <a:sym typeface="Twentieth Century"/>
                      </a:endParaRPr>
                    </a:p>
                  </a:txBody>
                  <a:tcPr marL="91450" marR="91450" marT="45725" marB="45725"/>
                </a:tc>
                <a:tc>
                  <a:txBody>
                    <a:bodyPr/>
                    <a:lstStyle/>
                    <a:p>
                      <a:pPr marL="0" marR="0" lvl="0" indent="0" algn="l" rtl="0">
                        <a:spcBef>
                          <a:spcPts val="0"/>
                        </a:spcBef>
                        <a:spcAft>
                          <a:spcPts val="0"/>
                        </a:spcAft>
                        <a:buNone/>
                      </a:pPr>
                      <a:r>
                        <a:rPr lang="nl-NL" sz="1800">
                          <a:solidFill>
                            <a:schemeClr val="dk1"/>
                          </a:solidFill>
                        </a:rPr>
                        <a:t>It’s strange to see how many people can still ea meat without even thinking twice about the effect this has on our planet.</a:t>
                      </a:r>
                      <a:endParaRPr sz="1800">
                        <a:solidFill>
                          <a:schemeClr val="dk1"/>
                        </a:solidFill>
                      </a:endParaRPr>
                    </a:p>
                  </a:txBody>
                  <a:tcPr marL="91450" marR="91450" marT="45725" marB="45725"/>
                </a:tc>
                <a:extLst>
                  <a:ext uri="{0D108BD9-81ED-4DB2-BD59-A6C34878D82A}">
                    <a16:rowId xmlns:a16="http://schemas.microsoft.com/office/drawing/2014/main" val="10006"/>
                  </a:ext>
                </a:extLst>
              </a:tr>
              <a:tr h="458975">
                <a:tc>
                  <a:txBody>
                    <a:bodyPr/>
                    <a:lstStyle/>
                    <a:p>
                      <a:pPr marL="228600" marR="0" lvl="0" indent="-228600" algn="l" rtl="0">
                        <a:lnSpc>
                          <a:spcPct val="120000"/>
                        </a:lnSpc>
                        <a:spcBef>
                          <a:spcPts val="0"/>
                        </a:spcBef>
                        <a:spcAft>
                          <a:spcPts val="0"/>
                        </a:spcAft>
                        <a:buClr>
                          <a:srgbClr val="FFFFFF"/>
                        </a:buClr>
                        <a:buSzPts val="2000"/>
                        <a:buFont typeface="Arial"/>
                        <a:buChar char="•"/>
                      </a:pPr>
                      <a:r>
                        <a:rPr lang="nl-NL" sz="2000" b="0" i="0" u="none" strike="noStrike" cap="none">
                          <a:solidFill>
                            <a:schemeClr val="dk1"/>
                          </a:solidFill>
                          <a:latin typeface="Twentieth Century"/>
                          <a:ea typeface="Twentieth Century"/>
                          <a:cs typeface="Twentieth Century"/>
                          <a:sym typeface="Twentieth Century"/>
                        </a:rPr>
                        <a:t>START WITH A JOKE</a:t>
                      </a:r>
                      <a:endParaRPr sz="2000" b="0" i="0" u="none" strike="noStrike" cap="none">
                        <a:solidFill>
                          <a:schemeClr val="dk1"/>
                        </a:solidFill>
                        <a:latin typeface="Twentieth Century"/>
                        <a:ea typeface="Twentieth Century"/>
                        <a:cs typeface="Twentieth Century"/>
                        <a:sym typeface="Twentieth Century"/>
                      </a:endParaRPr>
                    </a:p>
                  </a:txBody>
                  <a:tcPr marL="91450" marR="91450" marT="45725" marB="45725"/>
                </a:tc>
                <a:tc>
                  <a:txBody>
                    <a:bodyPr/>
                    <a:lstStyle/>
                    <a:p>
                      <a:pPr marL="0" marR="0" lvl="0" indent="0" algn="l" rtl="0">
                        <a:spcBef>
                          <a:spcPts val="0"/>
                        </a:spcBef>
                        <a:spcAft>
                          <a:spcPts val="0"/>
                        </a:spcAft>
                        <a:buNone/>
                      </a:pPr>
                      <a:r>
                        <a:rPr lang="nl-NL" sz="1800">
                          <a:solidFill>
                            <a:schemeClr val="dk1"/>
                          </a:solidFill>
                        </a:rPr>
                        <a:t>What do you call a cow with a twitch? Beef jerky! The interesting thing here is that it is actually quite difficult te see a live animal as a piece of meat. It’s nog in our nature. </a:t>
                      </a:r>
                      <a:endParaRPr sz="1800">
                        <a:solidFill>
                          <a:schemeClr val="dk1"/>
                        </a:solidFill>
                      </a:endParaRPr>
                    </a:p>
                  </a:txBody>
                  <a:tcPr marL="91450" marR="91450" marT="45725" marB="45725"/>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8"/>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dk2"/>
              </a:buClr>
              <a:buSzPct val="100000"/>
              <a:buFont typeface="Impact"/>
              <a:buNone/>
            </a:pPr>
            <a:r>
              <a:rPr lang="nl-NL"/>
              <a:t>WHAT DOES A COMPARE AND CONTRAST ESSAY CONSIST OF?</a:t>
            </a:r>
            <a:br>
              <a:rPr lang="nl-NL"/>
            </a:br>
            <a:endParaRPr/>
          </a:p>
        </p:txBody>
      </p:sp>
      <p:sp>
        <p:nvSpPr>
          <p:cNvPr id="153" name="Google Shape;153;p8"/>
          <p:cNvSpPr txBox="1">
            <a:spLocks noGrp="1"/>
          </p:cNvSpPr>
          <p:nvPr>
            <p:ph type="body" idx="1"/>
          </p:nvPr>
        </p:nvSpPr>
        <p:spPr>
          <a:xfrm>
            <a:off x="685801" y="1776548"/>
            <a:ext cx="10131425" cy="5416731"/>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110000"/>
              </a:lnSpc>
              <a:spcBef>
                <a:spcPts val="0"/>
              </a:spcBef>
              <a:spcAft>
                <a:spcPts val="0"/>
              </a:spcAft>
              <a:buSzPts val="2000"/>
              <a:buChar char="•"/>
            </a:pPr>
            <a:r>
              <a:rPr lang="nl-NL" sz="2000" b="1"/>
              <a:t>§ 1: Introduction</a:t>
            </a:r>
            <a:br>
              <a:rPr lang="nl-NL" sz="2000"/>
            </a:br>
            <a:r>
              <a:rPr lang="nl-NL" sz="2000"/>
              <a:t>What two things are you comparing? You introduce your topic in an interesting way. You mention in       short what three differences you are going to talk about and give your </a:t>
            </a:r>
            <a:r>
              <a:rPr lang="nl-NL" sz="2000" u="sng"/>
              <a:t>thesis statement</a:t>
            </a:r>
            <a:endParaRPr sz="2000" u="sng"/>
          </a:p>
          <a:p>
            <a:pPr marL="228600" lvl="0" indent="-228600" algn="l" rtl="0">
              <a:lnSpc>
                <a:spcPct val="110000"/>
              </a:lnSpc>
              <a:spcBef>
                <a:spcPts val="700"/>
              </a:spcBef>
              <a:spcAft>
                <a:spcPts val="0"/>
              </a:spcAft>
              <a:buSzPts val="2000"/>
              <a:buChar char="•"/>
            </a:pPr>
            <a:r>
              <a:rPr lang="nl-NL" sz="2000" b="1"/>
              <a:t>§ 2: First difference/same</a:t>
            </a:r>
            <a:br>
              <a:rPr lang="nl-NL" sz="2000"/>
            </a:br>
            <a:r>
              <a:rPr lang="nl-NL" sz="2000"/>
              <a:t>Start with a transition word or phrase(Firstly/To start off with), state what feature you will discuss, mention similarities if there are any, mention the differences</a:t>
            </a:r>
            <a:endParaRPr sz="2000"/>
          </a:p>
          <a:p>
            <a:pPr marL="228600" lvl="0" indent="-228600" algn="l" rtl="0">
              <a:lnSpc>
                <a:spcPct val="110000"/>
              </a:lnSpc>
              <a:spcBef>
                <a:spcPts val="700"/>
              </a:spcBef>
              <a:spcAft>
                <a:spcPts val="0"/>
              </a:spcAft>
              <a:buSzPts val="2000"/>
              <a:buChar char="•"/>
            </a:pPr>
            <a:r>
              <a:rPr lang="nl-NL" sz="2000" b="1"/>
              <a:t>§ 3: Second difference/same</a:t>
            </a:r>
            <a:br>
              <a:rPr lang="nl-NL" sz="2000"/>
            </a:br>
            <a:r>
              <a:rPr lang="nl-NL" sz="2000"/>
              <a:t>Start with a transition word or phrase(Secondly/Furthermore), state what feature you will discuss, mention similarities if there are any, mention the differences</a:t>
            </a:r>
            <a:endParaRPr sz="2000"/>
          </a:p>
          <a:p>
            <a:pPr marL="228600" lvl="0" indent="-228600" algn="l" rtl="0">
              <a:lnSpc>
                <a:spcPct val="110000"/>
              </a:lnSpc>
              <a:spcBef>
                <a:spcPts val="700"/>
              </a:spcBef>
              <a:spcAft>
                <a:spcPts val="0"/>
              </a:spcAft>
              <a:buSzPts val="2000"/>
              <a:buChar char="•"/>
            </a:pPr>
            <a:r>
              <a:rPr lang="nl-NL" sz="2000" b="1"/>
              <a:t>§ 4: Third difference/same</a:t>
            </a:r>
            <a:br>
              <a:rPr lang="nl-NL" sz="2000"/>
            </a:br>
            <a:r>
              <a:rPr lang="nl-NL" sz="2000"/>
              <a:t>Start with a transition word or phrase(Finally/Another thing…), state what feature you will discuss, mention similarities if there are any, mention the differences</a:t>
            </a:r>
            <a:endParaRPr sz="2000"/>
          </a:p>
          <a:p>
            <a:pPr marL="228600" lvl="0" indent="-228600" algn="l" rtl="0">
              <a:lnSpc>
                <a:spcPct val="110000"/>
              </a:lnSpc>
              <a:spcBef>
                <a:spcPts val="700"/>
              </a:spcBef>
              <a:spcAft>
                <a:spcPts val="0"/>
              </a:spcAft>
              <a:buSzPts val="2000"/>
              <a:buChar char="•"/>
            </a:pPr>
            <a:r>
              <a:rPr lang="nl-NL" sz="2000" b="1"/>
              <a:t>§ 5: Conclusion</a:t>
            </a:r>
            <a:br>
              <a:rPr lang="nl-NL" sz="2000"/>
            </a:br>
            <a:r>
              <a:rPr lang="nl-NL" sz="2000"/>
              <a:t>Start with a transition word or phrase(As you can see/To conclude), repeat thesis statement, briefly summarise your points made, closing sentence</a:t>
            </a:r>
            <a:endParaRPr sz="2000"/>
          </a:p>
          <a:p>
            <a:pPr marL="228600" lvl="0" indent="-101600" algn="l" rtl="0">
              <a:lnSpc>
                <a:spcPct val="110000"/>
              </a:lnSpc>
              <a:spcBef>
                <a:spcPts val="700"/>
              </a:spcBef>
              <a:spcAft>
                <a:spcPts val="0"/>
              </a:spcAft>
              <a:buSzPts val="2000"/>
              <a:buNone/>
            </a:pP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9"/>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THE THESIS STATEMENT</a:t>
            </a:r>
            <a:endParaRPr/>
          </a:p>
        </p:txBody>
      </p:sp>
      <p:sp>
        <p:nvSpPr>
          <p:cNvPr id="159" name="Google Shape;159;p9"/>
          <p:cNvSpPr txBox="1">
            <a:spLocks noGrp="1"/>
          </p:cNvSpPr>
          <p:nvPr>
            <p:ph type="body" idx="1"/>
          </p:nvPr>
        </p:nvSpPr>
        <p:spPr>
          <a:xfrm>
            <a:off x="1251678" y="2286001"/>
            <a:ext cx="10178322" cy="3593591"/>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This is a very important part of an essay</a:t>
            </a:r>
            <a:endParaRPr/>
          </a:p>
          <a:p>
            <a:pPr marL="228600" lvl="0" indent="-228600" algn="l" rtl="0">
              <a:lnSpc>
                <a:spcPct val="110000"/>
              </a:lnSpc>
              <a:spcBef>
                <a:spcPts val="700"/>
              </a:spcBef>
              <a:spcAft>
                <a:spcPts val="0"/>
              </a:spcAft>
              <a:buSzPts val="2000"/>
              <a:buChar char="•"/>
            </a:pPr>
            <a:r>
              <a:rPr lang="nl-NL"/>
              <a:t>It is basically the main point you want to make in your essay</a:t>
            </a:r>
            <a:endParaRPr/>
          </a:p>
          <a:p>
            <a:pPr marL="228600" lvl="0" indent="-228600" algn="l" rtl="0">
              <a:lnSpc>
                <a:spcPct val="110000"/>
              </a:lnSpc>
              <a:spcBef>
                <a:spcPts val="700"/>
              </a:spcBef>
              <a:spcAft>
                <a:spcPts val="0"/>
              </a:spcAft>
              <a:buSzPts val="2000"/>
              <a:buChar char="•"/>
            </a:pPr>
            <a:r>
              <a:rPr lang="nl-NL"/>
              <a:t>A thesis statement can be an opinion that you prove in your essay, but it can also be “there are many differences between shopping online and shopping in a real shop.</a:t>
            </a:r>
            <a:br>
              <a:rPr lang="nl-NL"/>
            </a:br>
            <a:r>
              <a:rPr lang="nl-NL"/>
              <a:t>What you go for depends on whether you want to convince someone or if you just want to provide information.</a:t>
            </a: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0"/>
          <p:cNvSpPr txBox="1">
            <a:spLocks noGrp="1"/>
          </p:cNvSpPr>
          <p:nvPr>
            <p:ph type="title"/>
          </p:nvPr>
        </p:nvSpPr>
        <p:spPr>
          <a:xfrm>
            <a:off x="1251678" y="382385"/>
            <a:ext cx="10178322" cy="149213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5100"/>
              <a:buFont typeface="Impact"/>
              <a:buNone/>
            </a:pPr>
            <a:r>
              <a:rPr lang="nl-NL"/>
              <a:t>WHAT YOU DO BEFORE YOU START WRITING</a:t>
            </a:r>
            <a:endParaRPr/>
          </a:p>
        </p:txBody>
      </p:sp>
      <p:sp>
        <p:nvSpPr>
          <p:cNvPr id="165" name="Google Shape;165;p10"/>
          <p:cNvSpPr txBox="1">
            <a:spLocks noGrp="1"/>
          </p:cNvSpPr>
          <p:nvPr>
            <p:ph type="body" idx="1"/>
          </p:nvPr>
        </p:nvSpPr>
        <p:spPr>
          <a:xfrm>
            <a:off x="1251678" y="2286001"/>
            <a:ext cx="10178322" cy="3593591"/>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2000"/>
              <a:buChar char="•"/>
            </a:pPr>
            <a:r>
              <a:rPr lang="nl-NL"/>
              <a:t>Write down any ideas you have, brainstorming doesn’t have to be perfect, but it helps you to get to perfect</a:t>
            </a:r>
            <a:endParaRPr/>
          </a:p>
          <a:p>
            <a:pPr marL="228600" lvl="0" indent="-228600" algn="l" rtl="0">
              <a:lnSpc>
                <a:spcPct val="110000"/>
              </a:lnSpc>
              <a:spcBef>
                <a:spcPts val="700"/>
              </a:spcBef>
              <a:spcAft>
                <a:spcPts val="0"/>
              </a:spcAft>
              <a:buSzPts val="2000"/>
              <a:buChar char="•"/>
            </a:pPr>
            <a:r>
              <a:rPr lang="nl-NL"/>
              <a:t>Choose from your ideas</a:t>
            </a:r>
            <a:endParaRPr/>
          </a:p>
          <a:p>
            <a:pPr marL="228600" lvl="0" indent="-228600" algn="l" rtl="0">
              <a:lnSpc>
                <a:spcPct val="110000"/>
              </a:lnSpc>
              <a:spcBef>
                <a:spcPts val="700"/>
              </a:spcBef>
              <a:spcAft>
                <a:spcPts val="0"/>
              </a:spcAft>
              <a:buSzPts val="2000"/>
              <a:buChar char="•"/>
            </a:pPr>
            <a:r>
              <a:rPr lang="nl-NL"/>
              <a:t>Write your thesis statement down</a:t>
            </a:r>
            <a:endParaRPr/>
          </a:p>
          <a:p>
            <a:pPr marL="228600" lvl="0" indent="-228600" algn="l" rtl="0">
              <a:lnSpc>
                <a:spcPct val="110000"/>
              </a:lnSpc>
              <a:spcBef>
                <a:spcPts val="700"/>
              </a:spcBef>
              <a:spcAft>
                <a:spcPts val="0"/>
              </a:spcAft>
              <a:buSzPts val="2000"/>
              <a:buChar char="•"/>
            </a:pPr>
            <a:r>
              <a:rPr lang="nl-NL"/>
              <a:t>Write down the points you are going to put in every paragraph</a:t>
            </a:r>
            <a:endParaRPr/>
          </a:p>
          <a:p>
            <a:pPr marL="228600" lvl="0" indent="-101600" algn="l" rtl="0">
              <a:lnSpc>
                <a:spcPct val="110000"/>
              </a:lnSpc>
              <a:spcBef>
                <a:spcPts val="700"/>
              </a:spcBef>
              <a:spcAft>
                <a:spcPts val="0"/>
              </a:spcAft>
              <a:buSzPts val="2000"/>
              <a:buNone/>
            </a:pPr>
            <a:endParaRPr/>
          </a:p>
        </p:txBody>
      </p:sp>
    </p:spTree>
  </p:cSld>
  <p:clrMapOvr>
    <a:masterClrMapping/>
  </p:clrMapOvr>
</p:sld>
</file>

<file path=ppt/theme/theme1.xml><?xml version="1.0" encoding="utf-8"?>
<a:theme xmlns:a="http://schemas.openxmlformats.org/drawingml/2006/main" name="Badge">
  <a:themeElements>
    <a:clrScheme name="Badge">
      <a:dk1>
        <a:srgbClr val="000000"/>
      </a:dk1>
      <a:lt1>
        <a:srgbClr val="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1534</Words>
  <Application>Microsoft Office PowerPoint</Application>
  <PresentationFormat>Breedbeeld</PresentationFormat>
  <Paragraphs>121</Paragraphs>
  <Slides>19</Slides>
  <Notes>18</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19</vt:i4>
      </vt:variant>
    </vt:vector>
  </HeadingPairs>
  <TitlesOfParts>
    <vt:vector size="24" baseType="lpstr">
      <vt:lpstr>Impact</vt:lpstr>
      <vt:lpstr>Twentieth Century</vt:lpstr>
      <vt:lpstr>Arial</vt:lpstr>
      <vt:lpstr>Gill Sans</vt:lpstr>
      <vt:lpstr>Badge</vt:lpstr>
      <vt:lpstr>Basics of  ESSAY WRITING</vt:lpstr>
      <vt:lpstr>MISTAKES OFTEN MADE in writing</vt:lpstr>
      <vt:lpstr>INTRODUCTION FOR ESSAYS</vt:lpstr>
      <vt:lpstr>WAYS TO START AN ESSAY</vt:lpstr>
      <vt:lpstr>EVERYBODY SHOULD BE A VEGETARIAN</vt:lpstr>
      <vt:lpstr>EVERYBODY SHOULD BE A VEGETARIAN</vt:lpstr>
      <vt:lpstr>WHAT DOES A COMPARE AND CONTRAST ESSAY CONSIST OF? </vt:lpstr>
      <vt:lpstr>THE THESIS STATEMENT</vt:lpstr>
      <vt:lpstr>WHAT YOU DO BEFORE YOU START WRITING</vt:lpstr>
      <vt:lpstr>WRITE YOUR ESSAY</vt:lpstr>
      <vt:lpstr>WHAT KINDS ARE THERE?</vt:lpstr>
      <vt:lpstr>OPTION 1: NARRATIVE ESSAY</vt:lpstr>
      <vt:lpstr>OPTION 2: ARGUMENTATIVE ESSAY</vt:lpstr>
      <vt:lpstr>OPTION 3: DESCRIBING OR ANSWERING A QUESTION</vt:lpstr>
      <vt:lpstr>ESSAY STRUCTURE(DIFFERENT IF YOU WRITE A STORY)</vt:lpstr>
      <vt:lpstr>COMPOSITION STRUCTURE(DIFFERENT IF YOU WRITE A STORY)</vt:lpstr>
      <vt:lpstr>TRY AND SEE WHAT YOUR OPTIONS ARE</vt:lpstr>
      <vt:lpstr>BRAINSTORM</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Sarah Wyckaert (wys)</dc:creator>
  <cp:lastModifiedBy>Sarah Wyckaert</cp:lastModifiedBy>
  <cp:revision>1</cp:revision>
  <dcterms:created xsi:type="dcterms:W3CDTF">2019-08-29T12:04:40Z</dcterms:created>
  <dcterms:modified xsi:type="dcterms:W3CDTF">2025-09-26T12:37:11Z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2025-09-26T11:27:26Z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ead4c133-1b95-4a5b-afad-b47017a4cfe2</vt:lpwstr>
  </property>
  <property fmtid="{D5CDD505-2E9C-101B-9397-08002B2CF9AE}" pid="8" name="MSIP_Label_415030db-5b96-4a80-bef5-9bbf300e0d2e_ContentBits">
    <vt:lpwstr>0</vt:lpwstr>
  </property>
  <property fmtid="{D5CDD505-2E9C-101B-9397-08002B2CF9AE}" pid="9" name="MSIP_Label_415030db-5b96-4a80-bef5-9bbf300e0d2e_Tag">
    <vt:lpwstr>10, 3, 0, 1</vt:lpwstr>
  </property>
</Properties>
</file>