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9" r:id="rId2"/>
    <p:sldId id="300" r:id="rId3"/>
    <p:sldId id="301" r:id="rId4"/>
    <p:sldId id="302" r:id="rId5"/>
    <p:sldId id="311" r:id="rId6"/>
    <p:sldId id="31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142" d="100"/>
          <a:sy n="142" d="100"/>
        </p:scale>
        <p:origin x="2262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E95D6D-046B-4E70-BB26-19E42214E168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4FF86D-1DC1-4320-B995-6AD50FB0C870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6" y="140568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Special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AB47-FDEC-4C8E-8022-0B18431B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16832"/>
            <a:ext cx="7704856" cy="4800600"/>
          </a:xfrm>
        </p:spPr>
        <p:txBody>
          <a:bodyPr>
            <a:normAutofit/>
          </a:bodyPr>
          <a:lstStyle/>
          <a:p>
            <a:r>
              <a:rPr lang="en-GB" dirty="0"/>
              <a:t>Some animals have adaptations to their endoskeleton to be able to survive better.</a:t>
            </a:r>
          </a:p>
          <a:p>
            <a:endParaRPr lang="en-GB" dirty="0"/>
          </a:p>
          <a:p>
            <a:r>
              <a:rPr lang="en-GB" dirty="0"/>
              <a:t>Come up with three different animals with different endoskeletons.</a:t>
            </a:r>
          </a:p>
          <a:p>
            <a:endParaRPr lang="en-GB" dirty="0"/>
          </a:p>
          <a:p>
            <a:r>
              <a:rPr lang="en-GB" dirty="0"/>
              <a:t>Describe what kind of endoskeleton it is and how it helps the animal survive better.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17DF4-E449-4F56-BA72-82E8C507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" t="4851" r="60240" b="6950"/>
          <a:stretch/>
        </p:blipFill>
        <p:spPr>
          <a:xfrm>
            <a:off x="7956376" y="45246"/>
            <a:ext cx="1076104" cy="25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8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60E3E-564A-4979-AA39-98ADD3D6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734" y="4509120"/>
            <a:ext cx="2380266" cy="201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033" y="2689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Special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AB47-FDEC-4C8E-8022-0B18431B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39" y="1810279"/>
            <a:ext cx="7992888" cy="4896544"/>
          </a:xfrm>
        </p:spPr>
        <p:txBody>
          <a:bodyPr>
            <a:normAutofit/>
          </a:bodyPr>
          <a:lstStyle/>
          <a:p>
            <a:r>
              <a:rPr lang="en-GB" dirty="0"/>
              <a:t>Birds have very light endoskeletons to make flying possible.</a:t>
            </a:r>
          </a:p>
          <a:p>
            <a:endParaRPr lang="en-GB" dirty="0"/>
          </a:p>
          <a:p>
            <a:r>
              <a:rPr lang="en-GB" dirty="0"/>
              <a:t>The skeleton also must be strong, to handle take-off and landing.</a:t>
            </a:r>
          </a:p>
          <a:p>
            <a:endParaRPr lang="en-GB" dirty="0"/>
          </a:p>
          <a:p>
            <a:r>
              <a:rPr lang="en-GB" dirty="0"/>
              <a:t>To increase strength, some bones </a:t>
            </a:r>
          </a:p>
          <a:p>
            <a:pPr marL="82296" indent="0">
              <a:buNone/>
            </a:pPr>
            <a:r>
              <a:rPr lang="en-GB" dirty="0"/>
              <a:t>  are fused, the pygostyle for example.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5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5158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Special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AB47-FDEC-4C8E-8022-0B18431B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20888"/>
            <a:ext cx="7992888" cy="4896544"/>
          </a:xfrm>
        </p:spPr>
        <p:txBody>
          <a:bodyPr>
            <a:normAutofit/>
          </a:bodyPr>
          <a:lstStyle/>
          <a:p>
            <a:r>
              <a:rPr lang="en-GB" dirty="0"/>
              <a:t>Amphibians, like frogs and newts, live both on land and in the water.</a:t>
            </a:r>
          </a:p>
          <a:p>
            <a:endParaRPr lang="en-GB" dirty="0"/>
          </a:p>
          <a:p>
            <a:r>
              <a:rPr lang="en-GB" dirty="0"/>
              <a:t>Their skeletons are adapted so they have advantages in both habitats.</a:t>
            </a:r>
          </a:p>
          <a:p>
            <a:endParaRPr lang="en-GB" dirty="0"/>
          </a:p>
          <a:p>
            <a:r>
              <a:rPr lang="en-GB" dirty="0"/>
              <a:t>What kind of adaptations </a:t>
            </a:r>
          </a:p>
          <a:p>
            <a:pPr marL="82296" indent="0">
              <a:buNone/>
            </a:pPr>
            <a:r>
              <a:rPr lang="en-GB" dirty="0"/>
              <a:t>   do they have?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C7658-205B-4018-9C2D-5905587A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03172"/>
            <a:ext cx="3203848" cy="23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3912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Special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AB47-FDEC-4C8E-8022-0B18431B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896544"/>
          </a:xfrm>
        </p:spPr>
        <p:txBody>
          <a:bodyPr>
            <a:normAutofit/>
          </a:bodyPr>
          <a:lstStyle/>
          <a:p>
            <a:r>
              <a:rPr lang="en-GB" sz="2800" dirty="0"/>
              <a:t>Predators such as the cheetah also have adapted endoskeletons.</a:t>
            </a:r>
          </a:p>
          <a:p>
            <a:endParaRPr lang="en-GB" sz="2800" dirty="0"/>
          </a:p>
          <a:p>
            <a:r>
              <a:rPr lang="en-GB" sz="2800" dirty="0"/>
              <a:t>A cheetah has a stride of 8 metres and a top speed of 110-120 km/h.</a:t>
            </a:r>
          </a:p>
          <a:p>
            <a:endParaRPr lang="en-GB" sz="2800" dirty="0"/>
          </a:p>
          <a:p>
            <a:r>
              <a:rPr lang="en-GB" sz="2800" dirty="0"/>
              <a:t>What adaptations does a cheetah have to make him a fast predator?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6A7B1-398E-4339-9F41-BA7F53A5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5013175"/>
            <a:ext cx="4572000" cy="18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3912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Your adaptations!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AB47-FDEC-4C8E-8022-0B18431B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896544"/>
          </a:xfrm>
        </p:spPr>
        <p:txBody>
          <a:bodyPr>
            <a:normAutofit/>
          </a:bodyPr>
          <a:lstStyle/>
          <a:p>
            <a:r>
              <a:rPr lang="en-GB" dirty="0"/>
              <a:t>Think of three adaptations you would do to your own skeleton! Make a </a:t>
            </a:r>
            <a:r>
              <a:rPr lang="en-GB" u="sng" dirty="0"/>
              <a:t>drawing</a:t>
            </a:r>
            <a:r>
              <a:rPr lang="en-GB" dirty="0"/>
              <a:t> of this.</a:t>
            </a:r>
          </a:p>
          <a:p>
            <a:endParaRPr lang="en-GB" dirty="0"/>
          </a:p>
          <a:p>
            <a:r>
              <a:rPr lang="en-GB" dirty="0"/>
              <a:t>Explain how these adaptations will help you (survive).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933056"/>
            <a:ext cx="2075531" cy="280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437112"/>
            <a:ext cx="2419469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716" y="4221088"/>
            <a:ext cx="2431783" cy="24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796D-B7C6-48F9-825D-AB861F4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56" y="44624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Question/Discussion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759C5-601D-46D3-8903-5BD92550E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" t="4851" r="60240" b="6950"/>
          <a:stretch/>
        </p:blipFill>
        <p:spPr>
          <a:xfrm>
            <a:off x="7092280" y="1916832"/>
            <a:ext cx="1872208" cy="44932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C91935-0A95-4785-A589-5043721F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5480306"/>
            <a:ext cx="5694280" cy="1287016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</a:pPr>
            <a:r>
              <a:rPr lang="en-GB" dirty="0"/>
              <a:t>Make a drawing</a:t>
            </a:r>
          </a:p>
          <a:p>
            <a:pPr algn="ctr">
              <a:buFontTx/>
              <a:buChar char="-"/>
            </a:pPr>
            <a:r>
              <a:rPr lang="en-GB" dirty="0"/>
              <a:t>Add a text explaining your drawing</a:t>
            </a:r>
          </a:p>
          <a:p>
            <a:pPr algn="ctr">
              <a:buFontTx/>
              <a:buChar char="-"/>
            </a:pPr>
            <a:r>
              <a:rPr lang="en-GB" dirty="0"/>
              <a:t>Upload it to your portfolio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F56455-9965-4E6D-A3D0-2AA516EB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16832"/>
            <a:ext cx="5694280" cy="286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1043</TotalTime>
  <Words>212</Words>
  <Application>Microsoft Office PowerPoint</Application>
  <PresentationFormat>Diavoorstelling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Gill Sans MT</vt:lpstr>
      <vt:lpstr>Verdana</vt:lpstr>
      <vt:lpstr>Wingdings 2</vt:lpstr>
      <vt:lpstr>Solstice</vt:lpstr>
      <vt:lpstr>Special adaptations</vt:lpstr>
      <vt:lpstr>Special adaptations</vt:lpstr>
      <vt:lpstr>Special adaptations</vt:lpstr>
      <vt:lpstr>Special adaptations</vt:lpstr>
      <vt:lpstr>Your adaptations!</vt:lpstr>
      <vt:lpstr>Question/Discussion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Bart Verherbrugge</dc:creator>
  <cp:lastModifiedBy>Bart Verherbrugge</cp:lastModifiedBy>
  <cp:revision>57</cp:revision>
  <dcterms:created xsi:type="dcterms:W3CDTF">2015-11-22T22:10:49Z</dcterms:created>
  <dcterms:modified xsi:type="dcterms:W3CDTF">2025-04-10T23:25:00Z</dcterms:modified>
</cp:coreProperties>
</file>